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96" r:id="rId2"/>
    <p:sldId id="305" r:id="rId3"/>
    <p:sldId id="302" r:id="rId4"/>
    <p:sldId id="304" r:id="rId5"/>
    <p:sldId id="306" r:id="rId6"/>
    <p:sldId id="307" r:id="rId7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F8E7B"/>
    <a:srgbClr val="FF99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vetlý štýl 1 - zvýrazneni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8" autoAdjust="0"/>
    <p:restoredTop sz="94190" autoAdjust="0"/>
  </p:normalViewPr>
  <p:slideViewPr>
    <p:cSldViewPr>
      <p:cViewPr varScale="1">
        <p:scale>
          <a:sx n="66" d="100"/>
          <a:sy n="66" d="100"/>
        </p:scale>
        <p:origin x="-8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14993F-1191-4E28-A105-C8612743DD3B}" type="slidenum">
              <a:rPr kumimoji="0" lang="sk-S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k-S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15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60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0B0D0E4-BD66-4038-8DF4-DE18EB5160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chemeClr val="accent6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EF8E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55F4F7B-3215-4AC1-972D-928999B64A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7294" y="188640"/>
            <a:ext cx="1433736" cy="865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hr-HR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l-GR" sz="4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Αγροτουριστικοί Προορισμοί</a:t>
            </a:r>
            <a:r>
              <a:rPr lang="hr-HR" sz="4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2214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2018-3-HR01-KA205-060151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F8E7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Αγροτουρισμός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F8E7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12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52600"/>
            <a:ext cx="7931224" cy="4373563"/>
          </a:xfrm>
        </p:spPr>
        <p:txBody>
          <a:bodyPr/>
          <a:lstStyle/>
          <a:p>
            <a:r>
              <a:rPr lang="el-GR" dirty="0" smtClean="0"/>
              <a:t>Ο αγροτουρισμός είναι ένας από τους πιο ταχύτατα αναπτυσσόμενους τομείς στη βιομηχανία του </a:t>
            </a:r>
            <a:r>
              <a:rPr lang="el-GR" dirty="0" err="1" smtClean="0"/>
              <a:t>οικο</a:t>
            </a:r>
            <a:r>
              <a:rPr lang="el-GR" dirty="0" smtClean="0"/>
              <a:t>-τουρισμού</a:t>
            </a:r>
            <a:r>
              <a:rPr lang="en-US" dirty="0" smtClean="0"/>
              <a:t>. </a:t>
            </a:r>
            <a:endParaRPr lang="hr-HR" dirty="0" smtClean="0"/>
          </a:p>
          <a:p>
            <a:pPr lvl="1"/>
            <a:r>
              <a:rPr lang="el-GR" dirty="0" smtClean="0"/>
              <a:t>Αν και δ</a:t>
            </a:r>
            <a:r>
              <a:rPr lang="el-GR" dirty="0" smtClean="0"/>
              <a:t>εν υπάρχει κάτι καινούργιο σε αυτή τη μορφή</a:t>
            </a:r>
            <a:r>
              <a:rPr lang="el-GR" dirty="0" smtClean="0"/>
              <a:t> ταξιδιού, περιλαμβάνει διαμονή σε αγροκτήματα ή άλλου είδους αγροτικά καταλύματα, ίσως και εμπλοκή στον καθημερινό τρόπο ζωής των ανθρώπων που φροντίζουν τις καλλιέργειες και τα ζώα</a:t>
            </a:r>
            <a:r>
              <a:rPr lang="en-US" dirty="0" smtClean="0"/>
              <a:t> </a:t>
            </a:r>
            <a:r>
              <a:rPr lang="el-GR" dirty="0" smtClean="0"/>
              <a:t>εκεί.</a:t>
            </a:r>
            <a:endParaRPr lang="hr-HR" dirty="0" smtClean="0"/>
          </a:p>
          <a:p>
            <a:pPr lvl="1"/>
            <a:endParaRPr lang="hr-HR" dirty="0" smtClean="0"/>
          </a:p>
          <a:p>
            <a:pPr lvl="1"/>
            <a:r>
              <a:rPr lang="el-GR" dirty="0" smtClean="0"/>
              <a:t>Παραδείγματα και περιπτώσεις μελετών (</a:t>
            </a:r>
            <a:r>
              <a:rPr lang="en-US" dirty="0" smtClean="0"/>
              <a:t>case studies)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85506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τουσκανη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3457" y="2034216"/>
            <a:ext cx="4767485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68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μαγιορκα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80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φιλιππινεσ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695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791200" cy="1371600"/>
          </a:xfrm>
        </p:spPr>
        <p:txBody>
          <a:bodyPr/>
          <a:lstStyle/>
          <a:p>
            <a:r>
              <a:rPr lang="el-GR" dirty="0" smtClean="0"/>
              <a:t>ΒΡΑΖΙΛΙΑ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5950" y="2034381"/>
            <a:ext cx="4762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699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</TotalTime>
  <Words>75</Words>
  <Application>Microsoft Office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Základné</vt:lpstr>
      <vt:lpstr>5. Αγροτουριστικοί Προορισμοί </vt:lpstr>
      <vt:lpstr>Slide 2</vt:lpstr>
      <vt:lpstr>τουσκανη</vt:lpstr>
      <vt:lpstr>μαγιορκα</vt:lpstr>
      <vt:lpstr>φιλιππινεσ</vt:lpstr>
      <vt:lpstr>ΒΡΑΖΙΛΙΑ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user</cp:lastModifiedBy>
  <cp:revision>235</cp:revision>
  <cp:lastPrinted>2019-02-12T08:21:40Z</cp:lastPrinted>
  <dcterms:created xsi:type="dcterms:W3CDTF">2019-02-10T21:49:04Z</dcterms:created>
  <dcterms:modified xsi:type="dcterms:W3CDTF">2020-04-07T07:54:38Z</dcterms:modified>
</cp:coreProperties>
</file>