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00" r:id="rId2"/>
    <p:sldId id="303" r:id="rId3"/>
    <p:sldId id="309" r:id="rId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1549" autoAdjust="0"/>
  </p:normalViewPr>
  <p:slideViewPr>
    <p:cSldViewPr>
      <p:cViewPr varScale="1">
        <p:scale>
          <a:sx n="64" d="100"/>
          <a:sy n="64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218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7. 4. 2020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Αγροτουριστικά Προϊόντα &amp; Υπηρεσίες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 smtClean="0">
                <a:solidFill>
                  <a:srgbClr val="EF8E7B"/>
                </a:solidFill>
                <a:latin typeface="Arial"/>
              </a:rPr>
              <a:t>Αγροτουρισμός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182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Αγροτουριστικα</a:t>
            </a:r>
            <a:r>
              <a:rPr lang="el-GR" dirty="0" smtClean="0"/>
              <a:t> </a:t>
            </a:r>
            <a:r>
              <a:rPr lang="el-GR" dirty="0" err="1" smtClean="0"/>
              <a:t>Προϊοντα</a:t>
            </a:r>
            <a:r>
              <a:rPr lang="en-US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Παραδοσιακά προϊόντα</a:t>
            </a:r>
            <a:endParaRPr lang="hr-HR" dirty="0" smtClean="0"/>
          </a:p>
          <a:p>
            <a:pPr lvl="1"/>
            <a:r>
              <a:rPr lang="el-GR" dirty="0" smtClean="0"/>
              <a:t>Φαγητό, Κρασί</a:t>
            </a:r>
            <a:endParaRPr lang="hr-HR" dirty="0" smtClean="0"/>
          </a:p>
          <a:p>
            <a:endParaRPr lang="hr-HR" dirty="0" smtClean="0"/>
          </a:p>
          <a:p>
            <a:pPr fontAlgn="t"/>
            <a:r>
              <a:rPr lang="el-GR" b="0" dirty="0" smtClean="0"/>
              <a:t/>
            </a:r>
            <a:br>
              <a:rPr lang="el-GR" b="0" dirty="0" smtClean="0"/>
            </a:br>
            <a:r>
              <a:rPr lang="el-GR" dirty="0" smtClean="0"/>
              <a:t>Πωλήσεις γεωργικών προϊόντων απευθείας από την παραγωγή στην κατανάλωση</a:t>
            </a:r>
            <a:endParaRPr lang="hr-HR" dirty="0"/>
          </a:p>
          <a:p>
            <a:pPr lvl="1"/>
            <a:r>
              <a:rPr lang="el-GR" dirty="0" smtClean="0"/>
              <a:t>Παραγωγή </a:t>
            </a:r>
            <a:r>
              <a:rPr lang="en-US" dirty="0" smtClean="0"/>
              <a:t>pick-your</a:t>
            </a:r>
            <a:r>
              <a:rPr lang="el-GR" dirty="0" smtClean="0"/>
              <a:t>-</a:t>
            </a:r>
            <a:r>
              <a:rPr lang="en-US" dirty="0" smtClean="0"/>
              <a:t>own, </a:t>
            </a:r>
            <a:endParaRPr lang="hr-HR" dirty="0"/>
          </a:p>
          <a:p>
            <a:pPr lvl="1"/>
            <a:r>
              <a:rPr lang="el-GR" dirty="0" smtClean="0"/>
              <a:t>Χριστουγεννιάτικα δέντρα </a:t>
            </a:r>
            <a:r>
              <a:rPr lang="en-US" dirty="0" smtClean="0"/>
              <a:t>U-cut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endParaRPr lang="hr-HR" dirty="0"/>
          </a:p>
          <a:p>
            <a:pPr lvl="1"/>
            <a:r>
              <a:rPr lang="el-GR" dirty="0" smtClean="0"/>
              <a:t>Αγορές στο χωράφι (</a:t>
            </a:r>
            <a:r>
              <a:rPr lang="en-US" dirty="0" smtClean="0"/>
              <a:t>on-farm markets</a:t>
            </a:r>
            <a:r>
              <a:rPr lang="el-GR" dirty="0" smtClean="0"/>
              <a:t>)</a:t>
            </a:r>
            <a:r>
              <a:rPr lang="hr-HR" dirty="0" smtClean="0"/>
              <a:t>.</a:t>
            </a:r>
            <a:r>
              <a:rPr lang="en-US" dirty="0" smtClean="0"/>
              <a:t> </a:t>
            </a:r>
            <a:endParaRPr lang="hr-HR" dirty="0"/>
          </a:p>
          <a:p>
            <a:pPr marL="274320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18296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Αγροτουριστικεσ</a:t>
            </a:r>
            <a:r>
              <a:rPr lang="el-GR" dirty="0" smtClean="0"/>
              <a:t> </a:t>
            </a:r>
            <a:r>
              <a:rPr lang="el-GR" dirty="0" err="1" smtClean="0"/>
              <a:t>υπηρεσιεσ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Οινοτουρισμός</a:t>
            </a:r>
            <a:r>
              <a:rPr lang="hr-HR" dirty="0" smtClean="0"/>
              <a:t>,</a:t>
            </a:r>
            <a:endParaRPr lang="hr-HR" dirty="0" smtClean="0"/>
          </a:p>
          <a:p>
            <a:r>
              <a:rPr lang="el-GR" dirty="0" smtClean="0"/>
              <a:t>Διαδρομές ελαιολάδου και τυριού</a:t>
            </a:r>
            <a:r>
              <a:rPr lang="hr-HR" dirty="0" smtClean="0"/>
              <a:t>,</a:t>
            </a:r>
            <a:endParaRPr lang="hr-HR" dirty="0" smtClean="0"/>
          </a:p>
          <a:p>
            <a:r>
              <a:rPr lang="el-GR" dirty="0" smtClean="0"/>
              <a:t>Εκπαιδευτικός τουρισμός </a:t>
            </a:r>
            <a:r>
              <a:rPr lang="en-GB" dirty="0" smtClean="0"/>
              <a:t>(</a:t>
            </a:r>
            <a:r>
              <a:rPr lang="el-GR" dirty="0" smtClean="0"/>
              <a:t>π.χ</a:t>
            </a:r>
            <a:r>
              <a:rPr lang="el-GR" dirty="0" smtClean="0"/>
              <a:t>.</a:t>
            </a:r>
            <a:r>
              <a:rPr lang="en-GB" dirty="0" smtClean="0"/>
              <a:t> </a:t>
            </a:r>
            <a:r>
              <a:rPr lang="el-GR" dirty="0" smtClean="0"/>
              <a:t>σχολικές εκδρομές</a:t>
            </a:r>
            <a:r>
              <a:rPr lang="hr-HR" dirty="0" smtClean="0"/>
              <a:t>)</a:t>
            </a:r>
            <a:r>
              <a:rPr lang="en-GB" dirty="0" smtClean="0"/>
              <a:t>,</a:t>
            </a:r>
            <a:endParaRPr lang="hr-HR" dirty="0"/>
          </a:p>
          <a:p>
            <a:r>
              <a:rPr lang="el-GR" dirty="0" smtClean="0"/>
              <a:t>Εμπειρίες γεωργικών ασχολιών</a:t>
            </a:r>
            <a:r>
              <a:rPr lang="hr-HR" dirty="0" smtClean="0"/>
              <a:t>,</a:t>
            </a:r>
            <a:endParaRPr lang="hr-HR" dirty="0" smtClean="0"/>
          </a:p>
          <a:p>
            <a:r>
              <a:rPr lang="el-GR" dirty="0" smtClean="0"/>
              <a:t>Παραδε</a:t>
            </a:r>
            <a:r>
              <a:rPr lang="el-GR" dirty="0" smtClean="0"/>
              <a:t>ίγματα Κοινών Αγροτουριστικών Δραστηριοτήτων</a:t>
            </a:r>
            <a:r>
              <a:rPr lang="hr-HR" dirty="0" smtClean="0"/>
              <a:t>,</a:t>
            </a:r>
            <a:endParaRPr lang="hr-HR" dirty="0" smtClean="0"/>
          </a:p>
          <a:p>
            <a:r>
              <a:rPr lang="el-GR" dirty="0" smtClean="0"/>
              <a:t>Ψυχαγωγία</a:t>
            </a:r>
            <a:r>
              <a:rPr lang="en-GB" dirty="0" smtClean="0"/>
              <a:t> (</a:t>
            </a:r>
            <a:r>
              <a:rPr lang="el-GR" dirty="0" smtClean="0"/>
              <a:t>π.χ. βόλτες σε σανούς, λαβύρινθους από καλαμπόκι, βόλτες στη φάρμα,</a:t>
            </a:r>
            <a:r>
              <a:rPr lang="en-GB" dirty="0" smtClean="0"/>
              <a:t> </a:t>
            </a:r>
            <a:r>
              <a:rPr lang="el-GR" dirty="0" smtClean="0"/>
              <a:t>στοιχειωμένοι αχυρώνες</a:t>
            </a:r>
            <a:r>
              <a:rPr lang="en-GB" dirty="0" smtClean="0"/>
              <a:t>),</a:t>
            </a:r>
            <a:endParaRPr lang="hr-HR" dirty="0" smtClean="0"/>
          </a:p>
          <a:p>
            <a:r>
              <a:rPr lang="el-GR" dirty="0" smtClean="0"/>
              <a:t>Διαμονή </a:t>
            </a:r>
            <a:r>
              <a:rPr lang="en-GB" dirty="0" smtClean="0"/>
              <a:t>(</a:t>
            </a:r>
            <a:r>
              <a:rPr lang="el-GR" dirty="0" smtClean="0"/>
              <a:t>π.χ. </a:t>
            </a:r>
            <a:r>
              <a:rPr lang="el-GR" dirty="0" err="1" smtClean="0"/>
              <a:t>πάρτυ</a:t>
            </a:r>
            <a:r>
              <a:rPr lang="el-GR" dirty="0" smtClean="0"/>
              <a:t> γενεθλίων</a:t>
            </a:r>
            <a:r>
              <a:rPr lang="en-GB" dirty="0" smtClean="0"/>
              <a:t>, </a:t>
            </a:r>
            <a:r>
              <a:rPr lang="el-GR" dirty="0" err="1" smtClean="0"/>
              <a:t>πικ</a:t>
            </a:r>
            <a:r>
              <a:rPr lang="el-GR" dirty="0" smtClean="0"/>
              <a:t>-</a:t>
            </a:r>
            <a:r>
              <a:rPr lang="el-GR" dirty="0" err="1" smtClean="0"/>
              <a:t>νικ</a:t>
            </a:r>
            <a:r>
              <a:rPr lang="en-GB" dirty="0" smtClean="0"/>
              <a:t>, </a:t>
            </a:r>
            <a:r>
              <a:rPr lang="el-GR" dirty="0" smtClean="0"/>
              <a:t>διανυκτέρευση</a:t>
            </a:r>
            <a:r>
              <a:rPr lang="en-GB" dirty="0" smtClean="0"/>
              <a:t>),</a:t>
            </a:r>
            <a:endParaRPr lang="hr-HR" dirty="0" smtClean="0"/>
          </a:p>
          <a:p>
            <a:r>
              <a:rPr lang="el-GR" dirty="0" smtClean="0"/>
              <a:t>Υπαίθρια αναψυχή (π.χ. ιππασία, κυνήγι, ψάρεμα, πεζοπορία, </a:t>
            </a:r>
            <a:r>
              <a:rPr lang="el-GR" dirty="0" err="1" smtClean="0"/>
              <a:t>πτηνοπαρατήρηση</a:t>
            </a:r>
            <a:r>
              <a:rPr lang="en-GB" dirty="0" smtClean="0"/>
              <a:t>)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598740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2458</TotalTime>
  <Words>89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Základné</vt:lpstr>
      <vt:lpstr>6. Αγροτουριστικά Προϊόντα &amp; Υπηρεσίες </vt:lpstr>
      <vt:lpstr>Αγροτουριστικα Προϊοντα </vt:lpstr>
      <vt:lpstr>Αγροτουριστικεσ υπηρεσιεσ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user</cp:lastModifiedBy>
  <cp:revision>241</cp:revision>
  <cp:lastPrinted>2019-02-12T08:21:40Z</cp:lastPrinted>
  <dcterms:created xsi:type="dcterms:W3CDTF">2019-02-10T21:49:04Z</dcterms:created>
  <dcterms:modified xsi:type="dcterms:W3CDTF">2020-04-07T06:55:45Z</dcterms:modified>
</cp:coreProperties>
</file>