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7315200" cy="9601200"/>
  <p:embeddedFontLst>
    <p:embeddedFont>
      <p:font typeface="Arial Black"/>
      <p:regular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8" roundtripDataSignature="AMtx7mifjsnXuMHXqe76xE8tXaSL/61o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ArialBlack-regular.fnt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1"/>
            <a:ext cx="3169920" cy="48006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143587" y="1"/>
            <a:ext cx="3169920" cy="48006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119474"/>
            <a:ext cx="3169920" cy="48006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l-G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1: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l-GR"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0: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0: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1: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2:notes"/>
          <p:cNvSpPr txBox="1"/>
          <p:nvPr>
            <p:ph idx="1" type="body"/>
          </p:nvPr>
        </p:nvSpPr>
        <p:spPr>
          <a:xfrm>
            <a:off x="731521" y="4560570"/>
            <a:ext cx="5852160" cy="43205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t/>
            </a:r>
            <a:endParaRPr/>
          </a:p>
        </p:txBody>
      </p:sp>
      <p:sp>
        <p:nvSpPr>
          <p:cNvPr id="105" name="Google Shape;105;p2:notes"/>
          <p:cNvSpPr txBox="1"/>
          <p:nvPr>
            <p:ph idx="12" type="sldNum"/>
          </p:nvPr>
        </p:nvSpPr>
        <p:spPr>
          <a:xfrm>
            <a:off x="4143587" y="9119474"/>
            <a:ext cx="3169920" cy="48006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l-G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7: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7: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8: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731521" y="4560570"/>
            <a:ext cx="5852160" cy="432054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9:notes"/>
          <p:cNvSpPr/>
          <p:nvPr>
            <p:ph idx="2" type="sldImg"/>
          </p:nvPr>
        </p:nvSpPr>
        <p:spPr>
          <a:xfrm>
            <a:off x="1257300" y="720725"/>
            <a:ext cx="4800600" cy="36004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á snímka" showMasterSp="0" type="title">
  <p:cSld name="TITLE">
    <p:spTree>
      <p:nvGrpSpPr>
        <p:cNvPr id="18" name="Shape 18"/>
        <p:cNvGrpSpPr/>
        <p:nvPr/>
      </p:nvGrpSpPr>
      <p:grpSpPr>
        <a:xfrm>
          <a:off x="0" y="0"/>
          <a:ext cx="0" cy="0"/>
          <a:chOff x="0" y="0"/>
          <a:chExt cx="0" cy="0"/>
        </a:xfrm>
      </p:grpSpPr>
      <p:sp>
        <p:nvSpPr>
          <p:cNvPr id="19" name="Google Shape;19;p13"/>
          <p:cNvSpPr txBox="1"/>
          <p:nvPr>
            <p:ph type="ctrTitle"/>
          </p:nvPr>
        </p:nvSpPr>
        <p:spPr>
          <a:xfrm>
            <a:off x="457200" y="1626915"/>
            <a:ext cx="7772400" cy="317368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6600"/>
              <a:buFont typeface="Arial Black"/>
              <a:buNone/>
              <a:defRPr sz="66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3"/>
          <p:cNvSpPr txBox="1"/>
          <p:nvPr>
            <p:ph idx="1" type="subTitle"/>
          </p:nvPr>
        </p:nvSpPr>
        <p:spPr>
          <a:xfrm>
            <a:off x="457200" y="4800600"/>
            <a:ext cx="6858000" cy="914400"/>
          </a:xfrm>
          <a:prstGeom prst="rect">
            <a:avLst/>
          </a:prstGeom>
          <a:noFill/>
          <a:ln>
            <a:noFill/>
          </a:ln>
        </p:spPr>
        <p:txBody>
          <a:bodyPr anchorCtr="0" anchor="t" bIns="45700" lIns="91425" spcFirstLastPara="1" rIns="91425" wrap="square" tIns="45700">
            <a:normAutofit/>
          </a:bodyPr>
          <a:lstStyle>
            <a:lvl1pPr lvl="0" algn="l">
              <a:spcBef>
                <a:spcPts val="400"/>
              </a:spcBef>
              <a:spcAft>
                <a:spcPts val="0"/>
              </a:spcAft>
              <a:buClr>
                <a:schemeClr val="dk2"/>
              </a:buClr>
              <a:buSzPts val="2000"/>
              <a:buNone/>
              <a:defRPr b="0" cap="none">
                <a:solidFill>
                  <a:schemeClr val="dk2"/>
                </a:solidFill>
                <a:latin typeface="Arial Black"/>
                <a:ea typeface="Arial Black"/>
                <a:cs typeface="Arial Black"/>
                <a:sym typeface="Arial Black"/>
              </a:defRPr>
            </a:lvl1pPr>
            <a:lvl2pPr lvl="1" algn="ctr">
              <a:spcBef>
                <a:spcPts val="600"/>
              </a:spcBef>
              <a:spcAft>
                <a:spcPts val="0"/>
              </a:spcAft>
              <a:buSzPts val="2000"/>
              <a:buNone/>
              <a:defRPr>
                <a:solidFill>
                  <a:srgbClr val="888888"/>
                </a:solidFill>
              </a:defRPr>
            </a:lvl2pPr>
            <a:lvl3pPr lvl="2" algn="ctr">
              <a:spcBef>
                <a:spcPts val="360"/>
              </a:spcBef>
              <a:spcAft>
                <a:spcPts val="0"/>
              </a:spcAft>
              <a:buSzPts val="18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60"/>
              </a:spcBef>
              <a:spcAft>
                <a:spcPts val="0"/>
              </a:spcAft>
              <a:buSzPts val="1800"/>
              <a:buNone/>
              <a:defRPr>
                <a:solidFill>
                  <a:srgbClr val="888888"/>
                </a:solidFill>
              </a:defRPr>
            </a:lvl5pPr>
            <a:lvl6pPr lvl="5" algn="ctr">
              <a:spcBef>
                <a:spcPts val="320"/>
              </a:spcBef>
              <a:spcAft>
                <a:spcPts val="0"/>
              </a:spcAft>
              <a:buSzPts val="1600"/>
              <a:buNone/>
              <a:defRPr>
                <a:solidFill>
                  <a:srgbClr val="888888"/>
                </a:solidFill>
              </a:defRPr>
            </a:lvl6pPr>
            <a:lvl7pPr lvl="6" algn="ctr">
              <a:spcBef>
                <a:spcPts val="320"/>
              </a:spcBef>
              <a:spcAft>
                <a:spcPts val="0"/>
              </a:spcAft>
              <a:buSzPts val="1600"/>
              <a:buNone/>
              <a:defRPr>
                <a:solidFill>
                  <a:srgbClr val="888888"/>
                </a:solidFill>
              </a:defRPr>
            </a:lvl7pPr>
            <a:lvl8pPr lvl="7" algn="ctr">
              <a:spcBef>
                <a:spcPts val="320"/>
              </a:spcBef>
              <a:spcAft>
                <a:spcPts val="0"/>
              </a:spcAft>
              <a:buSzPts val="1600"/>
              <a:buNone/>
              <a:defRPr>
                <a:solidFill>
                  <a:srgbClr val="888888"/>
                </a:solidFill>
              </a:defRPr>
            </a:lvl8pPr>
            <a:lvl9pPr lvl="8" algn="ctr">
              <a:spcBef>
                <a:spcPts val="320"/>
              </a:spcBef>
              <a:spcAft>
                <a:spcPts val="0"/>
              </a:spcAft>
              <a:buSzPts val="1600"/>
              <a:buNone/>
              <a:defRPr>
                <a:solidFill>
                  <a:srgbClr val="888888"/>
                </a:solidFill>
              </a:defRPr>
            </a:lvl9pPr>
          </a:lstStyle>
          <a:p/>
        </p:txBody>
      </p:sp>
      <p:sp>
        <p:nvSpPr>
          <p:cNvPr id="21" name="Google Shape;21;p1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3"/>
          <p:cNvSpPr/>
          <p:nvPr/>
        </p:nvSpPr>
        <p:spPr>
          <a:xfrm>
            <a:off x="9001124" y="4846320"/>
            <a:ext cx="142876" cy="201168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4" name="Google Shape;24;p13"/>
          <p:cNvSpPr/>
          <p:nvPr/>
        </p:nvSpPr>
        <p:spPr>
          <a:xfrm>
            <a:off x="9001124" y="0"/>
            <a:ext cx="142876" cy="484632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5" name="Google Shape;25;p1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pic>
        <p:nvPicPr>
          <p:cNvPr id="26" name="Google Shape;26;p13"/>
          <p:cNvPicPr preferRelativeResize="0"/>
          <p:nvPr/>
        </p:nvPicPr>
        <p:blipFill rotWithShape="1">
          <a:blip r:embed="rId2">
            <a:alphaModFix/>
          </a:blip>
          <a:srcRect b="0" l="0" r="0" t="0"/>
          <a:stretch/>
        </p:blipFill>
        <p:spPr>
          <a:xfrm>
            <a:off x="7317294" y="188640"/>
            <a:ext cx="1433736" cy="86502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zvislý text" type="vertTx">
  <p:cSld name="VERTICAL_TEXT">
    <p:spTree>
      <p:nvGrpSpPr>
        <p:cNvPr id="80" name="Shape 80"/>
        <p:cNvGrpSpPr/>
        <p:nvPr/>
      </p:nvGrpSpPr>
      <p:grpSpPr>
        <a:xfrm>
          <a:off x="0" y="0"/>
          <a:ext cx="0" cy="0"/>
          <a:chOff x="0" y="0"/>
          <a:chExt cx="0" cy="0"/>
        </a:xfrm>
      </p:grpSpPr>
      <p:sp>
        <p:nvSpPr>
          <p:cNvPr id="81" name="Google Shape;81;p2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2" name="Google Shape;82;p22"/>
          <p:cNvSpPr txBox="1"/>
          <p:nvPr>
            <p:ph idx="1" type="body"/>
          </p:nvPr>
        </p:nvSpPr>
        <p:spPr>
          <a:xfrm rot="5400000">
            <a:off x="2080418" y="129382"/>
            <a:ext cx="4373563" cy="76200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3" name="Google Shape;83;p2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vislý nadpis a text" type="vertTitleAndTx">
  <p:cSld name="VERTICAL_TITLE_AND_VERTICAL_TEXT">
    <p:spTree>
      <p:nvGrpSpPr>
        <p:cNvPr id="86" name="Shape 86"/>
        <p:cNvGrpSpPr/>
        <p:nvPr/>
      </p:nvGrpSpPr>
      <p:grpSpPr>
        <a:xfrm>
          <a:off x="0" y="0"/>
          <a:ext cx="0" cy="0"/>
          <a:chOff x="0" y="0"/>
          <a:chExt cx="0" cy="0"/>
        </a:xfrm>
      </p:grpSpPr>
      <p:sp>
        <p:nvSpPr>
          <p:cNvPr id="87" name="Google Shape;87;p23"/>
          <p:cNvSpPr txBox="1"/>
          <p:nvPr>
            <p:ph type="title"/>
          </p:nvPr>
        </p:nvSpPr>
        <p:spPr>
          <a:xfrm rot="5400000">
            <a:off x="4732337" y="2171700"/>
            <a:ext cx="5851525"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2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9" name="Google Shape;89;p23"/>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3"/>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3"/>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7" name="Shape 27"/>
        <p:cNvGrpSpPr/>
        <p:nvPr/>
      </p:nvGrpSpPr>
      <p:grpSpPr>
        <a:xfrm>
          <a:off x="0" y="0"/>
          <a:ext cx="0" cy="0"/>
          <a:chOff x="0" y="0"/>
          <a:chExt cx="0" cy="0"/>
        </a:xfrm>
      </p:grpSpPr>
      <p:sp>
        <p:nvSpPr>
          <p:cNvPr id="28" name="Google Shape;28;p14"/>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
              <a:buNone/>
              <a:defRPr b="1">
                <a:latin typeface="Arial "/>
                <a:ea typeface="Arial "/>
                <a:cs typeface="Arial "/>
                <a:sym typeface="Arial "/>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4"/>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Clr>
                <a:schemeClr val="dk1"/>
              </a:buClr>
              <a:buSzPts val="1800"/>
              <a:buNone/>
              <a:defRPr/>
            </a:lvl1pPr>
            <a:lvl2pPr indent="-342900" lvl="1" marL="914400" algn="l">
              <a:spcBef>
                <a:spcPts val="60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60"/>
              </a:spcBef>
              <a:spcAft>
                <a:spcPts val="0"/>
              </a:spcAft>
              <a:buSzPts val="1800"/>
              <a:buChar char="•"/>
              <a:defRPr/>
            </a:lvl6pPr>
            <a:lvl7pPr indent="-342900" lvl="6" marL="3200400" algn="l">
              <a:spcBef>
                <a:spcPts val="360"/>
              </a:spcBef>
              <a:spcAft>
                <a:spcPts val="0"/>
              </a:spcAft>
              <a:buSzPts val="180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0" name="Google Shape;30;p14"/>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4"/>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4"/>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33" name="Shape 33"/>
        <p:cNvGrpSpPr/>
        <p:nvPr/>
      </p:nvGrpSpPr>
      <p:grpSpPr>
        <a:xfrm>
          <a:off x="0" y="0"/>
          <a:ext cx="0" cy="0"/>
          <a:chOff x="0" y="0"/>
          <a:chExt cx="0" cy="0"/>
        </a:xfrm>
      </p:grpSpPr>
      <p:sp>
        <p:nvSpPr>
          <p:cNvPr id="34" name="Google Shape;34;p15"/>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5"/>
          <p:cNvSpPr txBox="1"/>
          <p:nvPr>
            <p:ph idx="1" type="body"/>
          </p:nvPr>
        </p:nvSpPr>
        <p:spPr>
          <a:xfrm>
            <a:off x="163068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6" name="Google Shape;36;p15"/>
          <p:cNvSpPr txBox="1"/>
          <p:nvPr>
            <p:ph idx="2" type="body"/>
          </p:nvPr>
        </p:nvSpPr>
        <p:spPr>
          <a:xfrm>
            <a:off x="5090160" y="1574800"/>
            <a:ext cx="329184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560"/>
              </a:spcBef>
              <a:spcAft>
                <a:spcPts val="0"/>
              </a:spcAft>
              <a:buClr>
                <a:schemeClr val="dk1"/>
              </a:buClr>
              <a:buSzPts val="2800"/>
              <a:buNone/>
              <a:defRPr sz="2800"/>
            </a:lvl1pPr>
            <a:lvl2pPr indent="-381000" lvl="1" marL="914400" algn="l">
              <a:spcBef>
                <a:spcPts val="600"/>
              </a:spcBef>
              <a:spcAft>
                <a:spcPts val="0"/>
              </a:spcAft>
              <a:buSzPts val="2400"/>
              <a:buChar char="•"/>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SzPts val="1800"/>
              <a:buChar char="•"/>
              <a:defRPr sz="1800"/>
            </a:lvl4pPr>
            <a:lvl5pPr indent="-342900" lvl="4" marL="2286000" algn="l">
              <a:spcBef>
                <a:spcPts val="360"/>
              </a:spcBef>
              <a:spcAft>
                <a:spcPts val="0"/>
              </a:spcAft>
              <a:buSzPts val="1800"/>
              <a:buChar char="•"/>
              <a:defRPr sz="1800"/>
            </a:lvl5pPr>
            <a:lvl6pPr indent="-342900" lvl="5" marL="2743200" algn="l">
              <a:spcBef>
                <a:spcPts val="360"/>
              </a:spcBef>
              <a:spcAft>
                <a:spcPts val="0"/>
              </a:spcAft>
              <a:buSzPts val="1800"/>
              <a:buChar char="•"/>
              <a:defRPr sz="1800"/>
            </a:lvl6pPr>
            <a:lvl7pPr indent="-342900" lvl="6" marL="3200400" algn="l">
              <a:spcBef>
                <a:spcPts val="360"/>
              </a:spcBef>
              <a:spcAft>
                <a:spcPts val="0"/>
              </a:spcAft>
              <a:buSzPts val="1800"/>
              <a:buChar char="•"/>
              <a:defRPr sz="1800"/>
            </a:lvl7pPr>
            <a:lvl8pPr indent="-342900" lvl="7" marL="3657600" algn="l">
              <a:spcBef>
                <a:spcPts val="360"/>
              </a:spcBef>
              <a:spcAft>
                <a:spcPts val="0"/>
              </a:spcAft>
              <a:buSzPts val="1800"/>
              <a:buChar char="•"/>
              <a:defRPr sz="1800"/>
            </a:lvl8pPr>
            <a:lvl9pPr indent="-342900" lvl="8" marL="4114800" algn="l">
              <a:spcBef>
                <a:spcPts val="360"/>
              </a:spcBef>
              <a:spcAft>
                <a:spcPts val="0"/>
              </a:spcAft>
              <a:buSzPts val="1800"/>
              <a:buChar char="•"/>
              <a:defRPr sz="1800"/>
            </a:lvl9pPr>
          </a:lstStyle>
          <a:p/>
        </p:txBody>
      </p:sp>
      <p:sp>
        <p:nvSpPr>
          <p:cNvPr id="37" name="Google Shape;37;p15"/>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5"/>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ok s popisom" showMasterSp="0" type="picTx">
  <p:cSld name="PICTURE_WITH_CAPTION_TEXT">
    <p:spTree>
      <p:nvGrpSpPr>
        <p:cNvPr id="40" name="Shape 40"/>
        <p:cNvGrpSpPr/>
        <p:nvPr/>
      </p:nvGrpSpPr>
      <p:grpSpPr>
        <a:xfrm>
          <a:off x="0" y="0"/>
          <a:ext cx="0" cy="0"/>
          <a:chOff x="0" y="0"/>
          <a:chExt cx="0" cy="0"/>
        </a:xfrm>
      </p:grpSpPr>
      <p:sp>
        <p:nvSpPr>
          <p:cNvPr id="41" name="Google Shape;41;p16"/>
          <p:cNvSpPr/>
          <p:nvPr/>
        </p:nvSpPr>
        <p:spPr>
          <a:xfrm>
            <a:off x="9001124" y="4846320"/>
            <a:ext cx="142876" cy="201168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42" name="Google Shape;42;p16"/>
          <p:cNvSpPr/>
          <p:nvPr>
            <p:ph idx="2" type="pic"/>
          </p:nvPr>
        </p:nvSpPr>
        <p:spPr>
          <a:xfrm>
            <a:off x="-1" y="0"/>
            <a:ext cx="9000877" cy="4846320"/>
          </a:xfrm>
          <a:prstGeom prst="rect">
            <a:avLst/>
          </a:prstGeom>
          <a:solidFill>
            <a:srgbClr val="BFBFBF"/>
          </a:solid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1pPr>
            <a:lvl2pPr lvl="1" marR="0" rtl="0" algn="l">
              <a:spcBef>
                <a:spcPts val="60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2"/>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2"/>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3" name="Google Shape;43;p16"/>
          <p:cNvSpPr txBox="1"/>
          <p:nvPr>
            <p:ph idx="1" type="body"/>
          </p:nvPr>
        </p:nvSpPr>
        <p:spPr>
          <a:xfrm>
            <a:off x="457200" y="5715000"/>
            <a:ext cx="8153400" cy="45720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44" name="Google Shape;44;p16"/>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6"/>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6"/>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1" i="0" sz="2400" u="none" cap="none" strike="noStrike">
                <a:solidFill>
                  <a:schemeClr val="dk1"/>
                </a:solidFill>
                <a:latin typeface="Arial"/>
                <a:ea typeface="Arial"/>
                <a:cs typeface="Arial"/>
                <a:sym typeface="Arial"/>
              </a:defRPr>
            </a:lvl1pPr>
            <a:lvl2pPr indent="0" lvl="1" marL="0" algn="l">
              <a:spcBef>
                <a:spcPts val="0"/>
              </a:spcBef>
              <a:buNone/>
              <a:defRPr b="1" i="0" sz="2400" u="none" cap="none" strike="noStrike">
                <a:solidFill>
                  <a:schemeClr val="dk1"/>
                </a:solidFill>
                <a:latin typeface="Arial"/>
                <a:ea typeface="Arial"/>
                <a:cs typeface="Arial"/>
                <a:sym typeface="Arial"/>
              </a:defRPr>
            </a:lvl2pPr>
            <a:lvl3pPr indent="0" lvl="2" marL="0" algn="l">
              <a:spcBef>
                <a:spcPts val="0"/>
              </a:spcBef>
              <a:buNone/>
              <a:defRPr b="1" i="0" sz="2400" u="none" cap="none" strike="noStrike">
                <a:solidFill>
                  <a:schemeClr val="dk1"/>
                </a:solidFill>
                <a:latin typeface="Arial"/>
                <a:ea typeface="Arial"/>
                <a:cs typeface="Arial"/>
                <a:sym typeface="Arial"/>
              </a:defRPr>
            </a:lvl3pPr>
            <a:lvl4pPr indent="0" lvl="3" marL="0" algn="l">
              <a:spcBef>
                <a:spcPts val="0"/>
              </a:spcBef>
              <a:buNone/>
              <a:defRPr b="1" i="0" sz="2400" u="none" cap="none" strike="noStrike">
                <a:solidFill>
                  <a:schemeClr val="dk1"/>
                </a:solidFill>
                <a:latin typeface="Arial"/>
                <a:ea typeface="Arial"/>
                <a:cs typeface="Arial"/>
                <a:sym typeface="Arial"/>
              </a:defRPr>
            </a:lvl4pPr>
            <a:lvl5pPr indent="0" lvl="4" marL="0" algn="l">
              <a:spcBef>
                <a:spcPts val="0"/>
              </a:spcBef>
              <a:buNone/>
              <a:defRPr b="1" i="0" sz="2400" u="none" cap="none" strike="noStrike">
                <a:solidFill>
                  <a:schemeClr val="dk1"/>
                </a:solidFill>
                <a:latin typeface="Arial"/>
                <a:ea typeface="Arial"/>
                <a:cs typeface="Arial"/>
                <a:sym typeface="Arial"/>
              </a:defRPr>
            </a:lvl5pPr>
            <a:lvl6pPr indent="0" lvl="5" marL="0" algn="l">
              <a:spcBef>
                <a:spcPts val="0"/>
              </a:spcBef>
              <a:buNone/>
              <a:defRPr b="1" i="0" sz="2400" u="none" cap="none" strike="noStrike">
                <a:solidFill>
                  <a:schemeClr val="dk1"/>
                </a:solidFill>
                <a:latin typeface="Arial"/>
                <a:ea typeface="Arial"/>
                <a:cs typeface="Arial"/>
                <a:sym typeface="Arial"/>
              </a:defRPr>
            </a:lvl6pPr>
            <a:lvl7pPr indent="0" lvl="6" marL="0" algn="l">
              <a:spcBef>
                <a:spcPts val="0"/>
              </a:spcBef>
              <a:buNone/>
              <a:defRPr b="1" i="0" sz="2400" u="none" cap="none" strike="noStrike">
                <a:solidFill>
                  <a:schemeClr val="dk1"/>
                </a:solidFill>
                <a:latin typeface="Arial"/>
                <a:ea typeface="Arial"/>
                <a:cs typeface="Arial"/>
                <a:sym typeface="Arial"/>
              </a:defRPr>
            </a:lvl7pPr>
            <a:lvl8pPr indent="0" lvl="7" marL="0" algn="l">
              <a:spcBef>
                <a:spcPts val="0"/>
              </a:spcBef>
              <a:buNone/>
              <a:defRPr b="1" i="0" sz="2400" u="none" cap="none" strike="noStrike">
                <a:solidFill>
                  <a:schemeClr val="dk1"/>
                </a:solidFill>
                <a:latin typeface="Arial"/>
                <a:ea typeface="Arial"/>
                <a:cs typeface="Arial"/>
                <a:sym typeface="Arial"/>
              </a:defRPr>
            </a:lvl8pPr>
            <a:lvl9pPr indent="0" lvl="8" marL="0" algn="l">
              <a:spcBef>
                <a:spcPts val="0"/>
              </a:spcBef>
              <a:buNone/>
              <a:defRPr b="1" i="0" sz="2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sp>
        <p:nvSpPr>
          <p:cNvPr id="47" name="Google Shape;47;p16"/>
          <p:cNvSpPr txBox="1"/>
          <p:nvPr>
            <p:ph type="title"/>
          </p:nvPr>
        </p:nvSpPr>
        <p:spPr>
          <a:xfrm>
            <a:off x="457200" y="4953000"/>
            <a:ext cx="8153400" cy="7620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200"/>
              <a:buFont typeface="Arial Black"/>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16"/>
          <p:cNvSpPr/>
          <p:nvPr/>
        </p:nvSpPr>
        <p:spPr>
          <a:xfrm>
            <a:off x="9001124" y="0"/>
            <a:ext cx="142876" cy="484632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lavička sekcie" type="secHead">
  <p:cSld name="SECTION_HEADER">
    <p:spTree>
      <p:nvGrpSpPr>
        <p:cNvPr id="49" name="Shape 49"/>
        <p:cNvGrpSpPr/>
        <p:nvPr/>
      </p:nvGrpSpPr>
      <p:grpSpPr>
        <a:xfrm>
          <a:off x="0" y="0"/>
          <a:ext cx="0" cy="0"/>
          <a:chOff x="0" y="0"/>
          <a:chExt cx="0" cy="0"/>
        </a:xfrm>
      </p:grpSpPr>
      <p:sp>
        <p:nvSpPr>
          <p:cNvPr id="50" name="Google Shape;50;p17"/>
          <p:cNvSpPr txBox="1"/>
          <p:nvPr>
            <p:ph type="title"/>
          </p:nvPr>
        </p:nvSpPr>
        <p:spPr>
          <a:xfrm>
            <a:off x="457200" y="1447800"/>
            <a:ext cx="7772400" cy="432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chemeClr val="accent6"/>
              </a:buClr>
              <a:buSzPts val="7200"/>
              <a:buFont typeface="Arial Black"/>
              <a:buNone/>
              <a:defRPr b="0" sz="7200" cap="none">
                <a:solidFill>
                  <a:schemeClr val="accent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7"/>
          <p:cNvSpPr txBox="1"/>
          <p:nvPr>
            <p:ph idx="1" type="body"/>
          </p:nvPr>
        </p:nvSpPr>
        <p:spPr>
          <a:xfrm>
            <a:off x="457200" y="228601"/>
            <a:ext cx="7772400" cy="10668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chemeClr val="dk2"/>
              </a:buClr>
              <a:buSzPts val="2000"/>
              <a:buNone/>
              <a:defRPr b="0" sz="2000" cap="none">
                <a:solidFill>
                  <a:schemeClr val="dk2"/>
                </a:solidFill>
                <a:latin typeface="Arial Black"/>
                <a:ea typeface="Arial Black"/>
                <a:cs typeface="Arial Black"/>
                <a:sym typeface="Arial Black"/>
              </a:defRPr>
            </a:lvl1pPr>
            <a:lvl2pPr indent="-228600" lvl="1" marL="914400" algn="l">
              <a:spcBef>
                <a:spcPts val="60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280"/>
              </a:spcBef>
              <a:spcAft>
                <a:spcPts val="0"/>
              </a:spcAft>
              <a:buSzPts val="1400"/>
              <a:buNone/>
              <a:defRPr sz="1400">
                <a:solidFill>
                  <a:srgbClr val="888888"/>
                </a:solidFill>
              </a:defRPr>
            </a:lvl6pPr>
            <a:lvl7pPr indent="-228600" lvl="6" marL="3200400" algn="l">
              <a:spcBef>
                <a:spcPts val="280"/>
              </a:spcBef>
              <a:spcAft>
                <a:spcPts val="0"/>
              </a:spcAft>
              <a:buSzPts val="1400"/>
              <a:buNone/>
              <a:defRPr sz="1400">
                <a:solidFill>
                  <a:srgbClr val="888888"/>
                </a:solidFill>
              </a:defRPr>
            </a:lvl7pPr>
            <a:lvl8pPr indent="-228600" lvl="7" marL="3657600" algn="l">
              <a:spcBef>
                <a:spcPts val="280"/>
              </a:spcBef>
              <a:spcAft>
                <a:spcPts val="0"/>
              </a:spcAft>
              <a:buSzPts val="1400"/>
              <a:buNone/>
              <a:defRPr sz="1400">
                <a:solidFill>
                  <a:srgbClr val="888888"/>
                </a:solidFill>
              </a:defRPr>
            </a:lvl8pPr>
            <a:lvl9pPr indent="-228600" lvl="8" marL="4114800" algn="l">
              <a:spcBef>
                <a:spcPts val="280"/>
              </a:spcBef>
              <a:spcAft>
                <a:spcPts val="0"/>
              </a:spcAft>
              <a:buSzPts val="1400"/>
              <a:buNone/>
              <a:defRPr sz="1400">
                <a:solidFill>
                  <a:srgbClr val="888888"/>
                </a:solidFill>
              </a:defRPr>
            </a:lvl9pPr>
          </a:lstStyle>
          <a:p/>
        </p:txBody>
      </p:sp>
      <p:sp>
        <p:nvSpPr>
          <p:cNvPr id="52" name="Google Shape;52;p17"/>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
        <p:nvSpPr>
          <p:cNvPr id="54" name="Google Shape;54;p17"/>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anie" type="twoTxTwoObj">
  <p:cSld name="TWO_OBJECTS_WITH_TEXT">
    <p:spTree>
      <p:nvGrpSpPr>
        <p:cNvPr id="55" name="Shape 55"/>
        <p:cNvGrpSpPr/>
        <p:nvPr/>
      </p:nvGrpSpPr>
      <p:grpSpPr>
        <a:xfrm>
          <a:off x="0" y="0"/>
          <a:ext cx="0" cy="0"/>
          <a:chOff x="0" y="0"/>
          <a:chExt cx="0" cy="0"/>
        </a:xfrm>
      </p:grpSpPr>
      <p:sp>
        <p:nvSpPr>
          <p:cNvPr id="56" name="Google Shape;56;p1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8"/>
          <p:cNvSpPr txBox="1"/>
          <p:nvPr>
            <p:ph idx="1" type="body"/>
          </p:nvPr>
        </p:nvSpPr>
        <p:spPr>
          <a:xfrm>
            <a:off x="1627632"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58" name="Google Shape;58;p18"/>
          <p:cNvSpPr txBox="1"/>
          <p:nvPr>
            <p:ph idx="2" type="body"/>
          </p:nvPr>
        </p:nvSpPr>
        <p:spPr>
          <a:xfrm>
            <a:off x="1627632"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59" name="Google Shape;59;p18"/>
          <p:cNvSpPr txBox="1"/>
          <p:nvPr>
            <p:ph idx="3" type="body"/>
          </p:nvPr>
        </p:nvSpPr>
        <p:spPr>
          <a:xfrm>
            <a:off x="5093208" y="1572768"/>
            <a:ext cx="3291840" cy="639762"/>
          </a:xfrm>
          <a:prstGeom prst="rect">
            <a:avLst/>
          </a:prstGeom>
          <a:noFill/>
          <a:ln>
            <a:noFill/>
          </a:ln>
        </p:spPr>
        <p:txBody>
          <a:bodyPr anchorCtr="0" anchor="b" bIns="45700" lIns="91425" spcFirstLastPara="1" rIns="91425" wrap="square" tIns="45700">
            <a:noAutofit/>
          </a:bodyPr>
          <a:lstStyle>
            <a:lvl1pPr indent="-228600" lvl="0" marL="457200" algn="l">
              <a:spcBef>
                <a:spcPts val="360"/>
              </a:spcBef>
              <a:spcAft>
                <a:spcPts val="0"/>
              </a:spcAft>
              <a:buClr>
                <a:schemeClr val="dk1"/>
              </a:buClr>
              <a:buSzPts val="1800"/>
              <a:buNone/>
              <a:defRPr b="0" sz="1800" cap="none">
                <a:solidFill>
                  <a:schemeClr val="dk1"/>
                </a:solidFill>
                <a:latin typeface="Arial Black"/>
                <a:ea typeface="Arial Black"/>
                <a:cs typeface="Arial Black"/>
                <a:sym typeface="Arial Black"/>
              </a:defRPr>
            </a:lvl1pPr>
            <a:lvl2pPr indent="-228600" lvl="1" marL="914400" algn="l">
              <a:spcBef>
                <a:spcPts val="6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20"/>
              </a:spcBef>
              <a:spcAft>
                <a:spcPts val="0"/>
              </a:spcAft>
              <a:buSzPts val="1600"/>
              <a:buNone/>
              <a:defRPr b="1" sz="1600"/>
            </a:lvl6pPr>
            <a:lvl7pPr indent="-228600" lvl="6" marL="3200400" algn="l">
              <a:spcBef>
                <a:spcPts val="320"/>
              </a:spcBef>
              <a:spcAft>
                <a:spcPts val="0"/>
              </a:spcAft>
              <a:buSzPts val="1600"/>
              <a:buNone/>
              <a:defRPr b="1" sz="1600"/>
            </a:lvl7pPr>
            <a:lvl8pPr indent="-228600" lvl="7" marL="3657600" algn="l">
              <a:spcBef>
                <a:spcPts val="320"/>
              </a:spcBef>
              <a:spcAft>
                <a:spcPts val="0"/>
              </a:spcAft>
              <a:buSzPts val="1600"/>
              <a:buNone/>
              <a:defRPr b="1" sz="1600"/>
            </a:lvl8pPr>
            <a:lvl9pPr indent="-228600" lvl="8" marL="4114800" algn="l">
              <a:spcBef>
                <a:spcPts val="320"/>
              </a:spcBef>
              <a:spcAft>
                <a:spcPts val="0"/>
              </a:spcAft>
              <a:buSzPts val="1600"/>
              <a:buNone/>
              <a:defRPr b="1" sz="1600"/>
            </a:lvl9pPr>
          </a:lstStyle>
          <a:p/>
        </p:txBody>
      </p:sp>
      <p:sp>
        <p:nvSpPr>
          <p:cNvPr id="60" name="Google Shape;60;p18"/>
          <p:cNvSpPr txBox="1"/>
          <p:nvPr>
            <p:ph idx="4" type="body"/>
          </p:nvPr>
        </p:nvSpPr>
        <p:spPr>
          <a:xfrm>
            <a:off x="5093208" y="2259366"/>
            <a:ext cx="3291840" cy="3840480"/>
          </a:xfrm>
          <a:prstGeom prst="rect">
            <a:avLst/>
          </a:prstGeom>
          <a:noFill/>
          <a:ln>
            <a:noFill/>
          </a:ln>
        </p:spPr>
        <p:txBody>
          <a:bodyPr anchorCtr="0" anchor="t" bIns="45700" lIns="91425" spcFirstLastPara="1" rIns="91425" wrap="square" tIns="45700">
            <a:normAutofit/>
          </a:bodyPr>
          <a:lstStyle>
            <a:lvl1pPr indent="-228600" lvl="0" marL="457200" algn="l">
              <a:spcBef>
                <a:spcPts val="480"/>
              </a:spcBef>
              <a:spcAft>
                <a:spcPts val="0"/>
              </a:spcAft>
              <a:buClr>
                <a:schemeClr val="dk1"/>
              </a:buClr>
              <a:buSzPts val="2400"/>
              <a:buNone/>
              <a:defRPr sz="2400"/>
            </a:lvl1pPr>
            <a:lvl2pPr indent="-355600" lvl="1" marL="914400" algn="l">
              <a:spcBef>
                <a:spcPts val="600"/>
              </a:spcBef>
              <a:spcAft>
                <a:spcPts val="0"/>
              </a:spcAft>
              <a:buSzPts val="2000"/>
              <a:buChar char="•"/>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SzPts val="1600"/>
              <a:buChar char="•"/>
              <a:defRPr sz="1600"/>
            </a:lvl4pPr>
            <a:lvl5pPr indent="-330200" lvl="4" marL="2286000" algn="l">
              <a:spcBef>
                <a:spcPts val="320"/>
              </a:spcBef>
              <a:spcAft>
                <a:spcPts val="0"/>
              </a:spcAft>
              <a:buSzPts val="1600"/>
              <a:buChar char="•"/>
              <a:defRPr sz="1600"/>
            </a:lvl5pPr>
            <a:lvl6pPr indent="-330200" lvl="5" marL="2743200" algn="l">
              <a:spcBef>
                <a:spcPts val="320"/>
              </a:spcBef>
              <a:spcAft>
                <a:spcPts val="0"/>
              </a:spcAft>
              <a:buSzPts val="1600"/>
              <a:buChar char="•"/>
              <a:defRPr sz="1600"/>
            </a:lvl6pPr>
            <a:lvl7pPr indent="-330200" lvl="6" marL="3200400" algn="l">
              <a:spcBef>
                <a:spcPts val="320"/>
              </a:spcBef>
              <a:spcAft>
                <a:spcPts val="0"/>
              </a:spcAft>
              <a:buSzPts val="1600"/>
              <a:buChar char="•"/>
              <a:defRPr sz="1600"/>
            </a:lvl7pPr>
            <a:lvl8pPr indent="-330200" lvl="7" marL="3657600" algn="l">
              <a:spcBef>
                <a:spcPts val="320"/>
              </a:spcBef>
              <a:spcAft>
                <a:spcPts val="0"/>
              </a:spcAft>
              <a:buSzPts val="1600"/>
              <a:buChar char="•"/>
              <a:defRPr sz="1600"/>
            </a:lvl8pPr>
            <a:lvl9pPr indent="-330200" lvl="8" marL="4114800" algn="l">
              <a:spcBef>
                <a:spcPts val="320"/>
              </a:spcBef>
              <a:spcAft>
                <a:spcPts val="0"/>
              </a:spcAft>
              <a:buSzPts val="1600"/>
              <a:buChar char="•"/>
              <a:defRPr sz="1600"/>
            </a:lvl9pPr>
          </a:lstStyle>
          <a:p/>
        </p:txBody>
      </p:sp>
      <p:sp>
        <p:nvSpPr>
          <p:cNvPr id="61" name="Google Shape;61;p18"/>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8"/>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8"/>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n nadpis" type="titleOnly">
  <p:cSld name="TITLE_ONLY">
    <p:spTree>
      <p:nvGrpSpPr>
        <p:cNvPr id="64" name="Shape 64"/>
        <p:cNvGrpSpPr/>
        <p:nvPr/>
      </p:nvGrpSpPr>
      <p:grpSpPr>
        <a:xfrm>
          <a:off x="0" y="0"/>
          <a:ext cx="0" cy="0"/>
          <a:chOff x="0" y="0"/>
          <a:chExt cx="0" cy="0"/>
        </a:xfrm>
      </p:grpSpPr>
      <p:sp>
        <p:nvSpPr>
          <p:cNvPr id="65" name="Google Shape;65;p1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3600"/>
              <a:buFont typeface="Arial Black"/>
              <a:buNone/>
              <a:defRPr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6" name="Google Shape;66;p19"/>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9"/>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a" type="blank">
  <p:cSld name="BLANK">
    <p:spTree>
      <p:nvGrpSpPr>
        <p:cNvPr id="69" name="Shape 69"/>
        <p:cNvGrpSpPr/>
        <p:nvPr/>
      </p:nvGrpSpPr>
      <p:grpSpPr>
        <a:xfrm>
          <a:off x="0" y="0"/>
          <a:ext cx="0" cy="0"/>
          <a:chOff x="0" y="0"/>
          <a:chExt cx="0" cy="0"/>
        </a:xfrm>
      </p:grpSpPr>
      <p:sp>
        <p:nvSpPr>
          <p:cNvPr id="70" name="Google Shape;70;p20"/>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popisom" type="objTx">
  <p:cSld name="OBJECT_WITH_CAPTION_TEXT">
    <p:spTree>
      <p:nvGrpSpPr>
        <p:cNvPr id="73" name="Shape 73"/>
        <p:cNvGrpSpPr/>
        <p:nvPr/>
      </p:nvGrpSpPr>
      <p:grpSpPr>
        <a:xfrm>
          <a:off x="0" y="0"/>
          <a:ext cx="0" cy="0"/>
          <a:chOff x="0" y="0"/>
          <a:chExt cx="0" cy="0"/>
        </a:xfrm>
      </p:grpSpPr>
      <p:sp>
        <p:nvSpPr>
          <p:cNvPr id="74" name="Google Shape;74;p21"/>
          <p:cNvSpPr txBox="1"/>
          <p:nvPr>
            <p:ph idx="1" type="body"/>
          </p:nvPr>
        </p:nvSpPr>
        <p:spPr>
          <a:xfrm>
            <a:off x="3575050" y="1600200"/>
            <a:ext cx="5111750"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640"/>
              </a:spcBef>
              <a:spcAft>
                <a:spcPts val="0"/>
              </a:spcAft>
              <a:buClr>
                <a:schemeClr val="dk1"/>
              </a:buClr>
              <a:buSzPts val="3200"/>
              <a:buNone/>
              <a:defRPr sz="3200"/>
            </a:lvl1pPr>
            <a:lvl2pPr indent="-406400" lvl="1" marL="914400" algn="l">
              <a:spcBef>
                <a:spcPts val="60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Char char="•"/>
              <a:defRPr sz="2000"/>
            </a:lvl4pPr>
            <a:lvl5pPr indent="-355600" lvl="4" marL="2286000" algn="l">
              <a:spcBef>
                <a:spcPts val="400"/>
              </a:spcBef>
              <a:spcAft>
                <a:spcPts val="0"/>
              </a:spcAft>
              <a:buSzPts val="2000"/>
              <a:buChar char="•"/>
              <a:defRPr sz="2000"/>
            </a:lvl5pPr>
            <a:lvl6pPr indent="-355600" lvl="5" marL="2743200" algn="l">
              <a:spcBef>
                <a:spcPts val="400"/>
              </a:spcBef>
              <a:spcAft>
                <a:spcPts val="0"/>
              </a:spcAft>
              <a:buSzPts val="2000"/>
              <a:buChar char="•"/>
              <a:defRPr sz="2000"/>
            </a:lvl6pPr>
            <a:lvl7pPr indent="-355600" lvl="6" marL="3200400" algn="l">
              <a:spcBef>
                <a:spcPts val="400"/>
              </a:spcBef>
              <a:spcAft>
                <a:spcPts val="0"/>
              </a:spcAft>
              <a:buSzPts val="2000"/>
              <a:buChar char="•"/>
              <a:defRPr sz="2000"/>
            </a:lvl7pPr>
            <a:lvl8pPr indent="-355600" lvl="7" marL="3657600" algn="l">
              <a:spcBef>
                <a:spcPts val="400"/>
              </a:spcBef>
              <a:spcAft>
                <a:spcPts val="0"/>
              </a:spcAft>
              <a:buSzPts val="2000"/>
              <a:buChar char="•"/>
              <a:defRPr sz="2000"/>
            </a:lvl8pPr>
            <a:lvl9pPr indent="-355600" lvl="8" marL="4114800" algn="l">
              <a:spcBef>
                <a:spcPts val="400"/>
              </a:spcBef>
              <a:spcAft>
                <a:spcPts val="0"/>
              </a:spcAft>
              <a:buSzPts val="2000"/>
              <a:buChar char="•"/>
              <a:defRPr sz="2000"/>
            </a:lvl9pPr>
          </a:lstStyle>
          <a:p/>
        </p:txBody>
      </p:sp>
      <p:sp>
        <p:nvSpPr>
          <p:cNvPr id="75" name="Google Shape;75;p21"/>
          <p:cNvSpPr txBox="1"/>
          <p:nvPr>
            <p:ph idx="2" type="body"/>
          </p:nvPr>
        </p:nvSpPr>
        <p:spPr>
          <a:xfrm>
            <a:off x="457200" y="1600200"/>
            <a:ext cx="3008313" cy="4480560"/>
          </a:xfrm>
          <a:prstGeom prst="rect">
            <a:avLst/>
          </a:prstGeom>
          <a:noFill/>
          <a:ln>
            <a:noFill/>
          </a:ln>
        </p:spPr>
        <p:txBody>
          <a:bodyPr anchorCtr="0" anchor="t" bIns="45700" lIns="91425" spcFirstLastPara="1" rIns="91425" wrap="square" tIns="45700">
            <a:normAutofit/>
          </a:bodyPr>
          <a:lstStyle>
            <a:lvl1pPr indent="-228600" lvl="0" marL="457200" algn="l">
              <a:spcBef>
                <a:spcPts val="320"/>
              </a:spcBef>
              <a:spcAft>
                <a:spcPts val="0"/>
              </a:spcAft>
              <a:buClr>
                <a:schemeClr val="dk1"/>
              </a:buClr>
              <a:buSzPts val="1600"/>
              <a:buNone/>
              <a:defRPr sz="1600"/>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180"/>
              </a:spcBef>
              <a:spcAft>
                <a:spcPts val="0"/>
              </a:spcAft>
              <a:buSzPts val="900"/>
              <a:buNone/>
              <a:defRPr sz="900"/>
            </a:lvl6pPr>
            <a:lvl7pPr indent="-228600" lvl="6" marL="3200400" algn="l">
              <a:spcBef>
                <a:spcPts val="180"/>
              </a:spcBef>
              <a:spcAft>
                <a:spcPts val="0"/>
              </a:spcAft>
              <a:buSzPts val="900"/>
              <a:buNone/>
              <a:defRPr sz="900"/>
            </a:lvl7pPr>
            <a:lvl8pPr indent="-228600" lvl="7" marL="3657600" algn="l">
              <a:spcBef>
                <a:spcPts val="180"/>
              </a:spcBef>
              <a:spcAft>
                <a:spcPts val="0"/>
              </a:spcAft>
              <a:buSzPts val="900"/>
              <a:buNone/>
              <a:defRPr sz="900"/>
            </a:lvl8pPr>
            <a:lvl9pPr indent="-228600" lvl="8" marL="4114800" algn="l">
              <a:spcBef>
                <a:spcPts val="180"/>
              </a:spcBef>
              <a:spcAft>
                <a:spcPts val="0"/>
              </a:spcAft>
              <a:buSzPts val="900"/>
              <a:buNone/>
              <a:defRPr sz="900"/>
            </a:lvl9pPr>
          </a:lstStyle>
          <a:p/>
        </p:txBody>
      </p:sp>
      <p:sp>
        <p:nvSpPr>
          <p:cNvPr id="76" name="Google Shape;76;p21"/>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1"/>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l-GR"/>
              <a:t>‹#›</a:t>
            </a:fld>
            <a:endParaRPr/>
          </a:p>
        </p:txBody>
      </p:sp>
      <p:sp>
        <p:nvSpPr>
          <p:cNvPr id="79" name="Google Shape;79;p21"/>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chemeClr val="accent6"/>
              </a:buClr>
              <a:buSzPts val="3600"/>
              <a:buFont typeface="Arial Black"/>
              <a:buNone/>
              <a:defRPr b="0" i="0" sz="3600" u="none" cap="none" strike="noStrike">
                <a:solidFill>
                  <a:schemeClr val="accent6"/>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1pPr>
            <a:lvl2pPr indent="-355600" lvl="1" marL="914400" marR="0" rtl="0" algn="l">
              <a:spcBef>
                <a:spcPts val="600"/>
              </a:spcBef>
              <a:spcAft>
                <a:spcPts val="0"/>
              </a:spcAft>
              <a:buClr>
                <a:schemeClr val="dk2"/>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2"/>
              </a:buClr>
              <a:buSzPts val="1800"/>
              <a:buFont typeface="Arial"/>
              <a:buChar char="•"/>
              <a:defRPr b="0" i="0" sz="18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2"/>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2"/>
          <p:cNvSpPr txBox="1"/>
          <p:nvPr>
            <p:ph idx="10" type="dt"/>
          </p:nvPr>
        </p:nvSpPr>
        <p:spPr>
          <a:xfrm>
            <a:off x="457200" y="6172201"/>
            <a:ext cx="3429000" cy="304800"/>
          </a:xfrm>
          <a:prstGeom prst="rect">
            <a:avLst/>
          </a:prstGeom>
          <a:noFill/>
          <a:ln>
            <a:noFill/>
          </a:ln>
        </p:spPr>
        <p:txBody>
          <a:bodyPr anchorCtr="0" anchor="b" bIns="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2"/>
          <p:cNvSpPr txBox="1"/>
          <p:nvPr>
            <p:ph idx="11" type="ftr"/>
          </p:nvPr>
        </p:nvSpPr>
        <p:spPr>
          <a:xfrm>
            <a:off x="457200" y="6492875"/>
            <a:ext cx="3429000" cy="28384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2"/>
          <p:cNvSpPr txBox="1"/>
          <p:nvPr>
            <p:ph idx="12" type="sldNum"/>
          </p:nvPr>
        </p:nvSpPr>
        <p:spPr>
          <a:xfrm rot="-5400000">
            <a:off x="8227377" y="5885497"/>
            <a:ext cx="1315721"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1" i="0" sz="2400" u="none" cap="none" strike="noStrike">
                <a:solidFill>
                  <a:schemeClr val="dk2"/>
                </a:solidFill>
                <a:latin typeface="Arial"/>
                <a:ea typeface="Arial"/>
                <a:cs typeface="Arial"/>
                <a:sym typeface="Arial"/>
              </a:defRPr>
            </a:lvl1pPr>
            <a:lvl2pPr indent="0" lvl="1" marL="0" marR="0" rtl="0" algn="l">
              <a:spcBef>
                <a:spcPts val="0"/>
              </a:spcBef>
              <a:buNone/>
              <a:defRPr b="1" i="0" sz="2400" u="none" cap="none" strike="noStrike">
                <a:solidFill>
                  <a:schemeClr val="dk2"/>
                </a:solidFill>
                <a:latin typeface="Arial"/>
                <a:ea typeface="Arial"/>
                <a:cs typeface="Arial"/>
                <a:sym typeface="Arial"/>
              </a:defRPr>
            </a:lvl2pPr>
            <a:lvl3pPr indent="0" lvl="2" marL="0" marR="0" rtl="0" algn="l">
              <a:spcBef>
                <a:spcPts val="0"/>
              </a:spcBef>
              <a:buNone/>
              <a:defRPr b="1" i="0" sz="2400" u="none" cap="none" strike="noStrike">
                <a:solidFill>
                  <a:schemeClr val="dk2"/>
                </a:solidFill>
                <a:latin typeface="Arial"/>
                <a:ea typeface="Arial"/>
                <a:cs typeface="Arial"/>
                <a:sym typeface="Arial"/>
              </a:defRPr>
            </a:lvl3pPr>
            <a:lvl4pPr indent="0" lvl="3" marL="0" marR="0" rtl="0" algn="l">
              <a:spcBef>
                <a:spcPts val="0"/>
              </a:spcBef>
              <a:buNone/>
              <a:defRPr b="1" i="0" sz="2400" u="none" cap="none" strike="noStrike">
                <a:solidFill>
                  <a:schemeClr val="dk2"/>
                </a:solidFill>
                <a:latin typeface="Arial"/>
                <a:ea typeface="Arial"/>
                <a:cs typeface="Arial"/>
                <a:sym typeface="Arial"/>
              </a:defRPr>
            </a:lvl4pPr>
            <a:lvl5pPr indent="0" lvl="4" marL="0" marR="0" rtl="0" algn="l">
              <a:spcBef>
                <a:spcPts val="0"/>
              </a:spcBef>
              <a:buNone/>
              <a:defRPr b="1" i="0" sz="2400" u="none" cap="none" strike="noStrike">
                <a:solidFill>
                  <a:schemeClr val="dk2"/>
                </a:solidFill>
                <a:latin typeface="Arial"/>
                <a:ea typeface="Arial"/>
                <a:cs typeface="Arial"/>
                <a:sym typeface="Arial"/>
              </a:defRPr>
            </a:lvl5pPr>
            <a:lvl6pPr indent="0" lvl="5" marL="0" marR="0" rtl="0" algn="l">
              <a:spcBef>
                <a:spcPts val="0"/>
              </a:spcBef>
              <a:buNone/>
              <a:defRPr b="1" i="0" sz="2400" u="none" cap="none" strike="noStrike">
                <a:solidFill>
                  <a:schemeClr val="dk2"/>
                </a:solidFill>
                <a:latin typeface="Arial"/>
                <a:ea typeface="Arial"/>
                <a:cs typeface="Arial"/>
                <a:sym typeface="Arial"/>
              </a:defRPr>
            </a:lvl6pPr>
            <a:lvl7pPr indent="0" lvl="6" marL="0" marR="0" rtl="0" algn="l">
              <a:spcBef>
                <a:spcPts val="0"/>
              </a:spcBef>
              <a:buNone/>
              <a:defRPr b="1" i="0" sz="2400" u="none" cap="none" strike="noStrike">
                <a:solidFill>
                  <a:schemeClr val="dk2"/>
                </a:solidFill>
                <a:latin typeface="Arial"/>
                <a:ea typeface="Arial"/>
                <a:cs typeface="Arial"/>
                <a:sym typeface="Arial"/>
              </a:defRPr>
            </a:lvl7pPr>
            <a:lvl8pPr indent="0" lvl="7" marL="0" marR="0" rtl="0" algn="l">
              <a:spcBef>
                <a:spcPts val="0"/>
              </a:spcBef>
              <a:buNone/>
              <a:defRPr b="1" i="0" sz="2400" u="none" cap="none" strike="noStrike">
                <a:solidFill>
                  <a:schemeClr val="dk2"/>
                </a:solidFill>
                <a:latin typeface="Arial"/>
                <a:ea typeface="Arial"/>
                <a:cs typeface="Arial"/>
                <a:sym typeface="Arial"/>
              </a:defRPr>
            </a:lvl8pPr>
            <a:lvl9pPr indent="0" lvl="8" marL="0" marR="0" rtl="0" algn="l">
              <a:spcBef>
                <a:spcPts val="0"/>
              </a:spcBef>
              <a:buNone/>
              <a:defRPr b="1" i="0" sz="24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l-GR"/>
              <a:t>‹#›</a:t>
            </a:fld>
            <a:endParaRPr/>
          </a:p>
        </p:txBody>
      </p:sp>
      <p:sp>
        <p:nvSpPr>
          <p:cNvPr id="15" name="Google Shape;15;p12"/>
          <p:cNvSpPr/>
          <p:nvPr/>
        </p:nvSpPr>
        <p:spPr>
          <a:xfrm>
            <a:off x="9001124" y="0"/>
            <a:ext cx="142876" cy="13716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12"/>
          <p:cNvSpPr/>
          <p:nvPr/>
        </p:nvSpPr>
        <p:spPr>
          <a:xfrm>
            <a:off x="9001124" y="1371600"/>
            <a:ext cx="142876" cy="5486400"/>
          </a:xfrm>
          <a:prstGeom prst="rect">
            <a:avLst/>
          </a:prstGeom>
          <a:solidFill>
            <a:srgbClr val="EF8E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12"/>
          <p:cNvPicPr preferRelativeResize="0"/>
          <p:nvPr/>
        </p:nvPicPr>
        <p:blipFill rotWithShape="1">
          <a:blip r:embed="rId1">
            <a:alphaModFix/>
          </a:blip>
          <a:srcRect b="0" l="0" r="0" t="0"/>
          <a:stretch/>
        </p:blipFill>
        <p:spPr>
          <a:xfrm>
            <a:off x="7317294" y="188640"/>
            <a:ext cx="1433736" cy="8650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ph type="ctrTitle"/>
          </p:nvPr>
        </p:nvSpPr>
        <p:spPr>
          <a:xfrm>
            <a:off x="357158" y="2786058"/>
            <a:ext cx="8072494" cy="129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08A5EF"/>
              </a:buClr>
              <a:buSzPts val="4000"/>
              <a:buFont typeface="Calibri"/>
              <a:buNone/>
            </a:pPr>
            <a:r>
              <a:rPr lang="el-GR" sz="4000">
                <a:solidFill>
                  <a:srgbClr val="08A5EF"/>
                </a:solidFill>
                <a:latin typeface="Calibri"/>
                <a:ea typeface="Calibri"/>
                <a:cs typeface="Calibri"/>
                <a:sym typeface="Calibri"/>
              </a:rPr>
              <a:t>8. Μάρκετινγκ στον Αγροτουρισμό</a:t>
            </a:r>
            <a:endParaRPr sz="4000">
              <a:solidFill>
                <a:srgbClr val="08A5EF"/>
              </a:solidFill>
              <a:latin typeface="Calibri"/>
              <a:ea typeface="Calibri"/>
              <a:cs typeface="Calibri"/>
              <a:sym typeface="Calibri"/>
            </a:endParaRPr>
          </a:p>
        </p:txBody>
      </p:sp>
      <p:sp>
        <p:nvSpPr>
          <p:cNvPr id="98" name="Google Shape;98;p1"/>
          <p:cNvSpPr txBox="1"/>
          <p:nvPr>
            <p:ph idx="1" type="subTitle"/>
          </p:nvPr>
        </p:nvSpPr>
        <p:spPr>
          <a:xfrm>
            <a:off x="642910" y="4000504"/>
            <a:ext cx="7283152" cy="57606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2"/>
              </a:buClr>
              <a:buSzPts val="2000"/>
              <a:buNone/>
            </a:pPr>
            <a:r>
              <a:rPr lang="el-GR"/>
              <a:t> </a:t>
            </a:r>
            <a:endParaRPr/>
          </a:p>
        </p:txBody>
      </p:sp>
      <p:pic>
        <p:nvPicPr>
          <p:cNvPr id="99" name="Google Shape;99;p1"/>
          <p:cNvPicPr preferRelativeResize="0"/>
          <p:nvPr/>
        </p:nvPicPr>
        <p:blipFill rotWithShape="1">
          <a:blip r:embed="rId3">
            <a:alphaModFix/>
          </a:blip>
          <a:srcRect b="0" l="0" r="0" t="0"/>
          <a:stretch/>
        </p:blipFill>
        <p:spPr>
          <a:xfrm>
            <a:off x="142844" y="285728"/>
            <a:ext cx="1928826" cy="549715"/>
          </a:xfrm>
          <a:prstGeom prst="rect">
            <a:avLst/>
          </a:prstGeom>
          <a:noFill/>
          <a:ln>
            <a:noFill/>
          </a:ln>
        </p:spPr>
      </p:pic>
      <p:sp>
        <p:nvSpPr>
          <p:cNvPr id="100" name="Google Shape;100;p1"/>
          <p:cNvSpPr/>
          <p:nvPr/>
        </p:nvSpPr>
        <p:spPr>
          <a:xfrm>
            <a:off x="214282" y="785795"/>
            <a:ext cx="2214578"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455F51"/>
              </a:buClr>
              <a:buSzPts val="1200"/>
              <a:buFont typeface="Arial"/>
              <a:buNone/>
            </a:pPr>
            <a:r>
              <a:rPr b="0" i="0" lang="el-GR" sz="1200" u="none" cap="none" strike="noStrike">
                <a:solidFill>
                  <a:srgbClr val="455F51"/>
                </a:solidFill>
                <a:latin typeface="Arial"/>
                <a:ea typeface="Arial"/>
                <a:cs typeface="Arial"/>
                <a:sym typeface="Arial"/>
              </a:rPr>
              <a:t>2018-3-HR01-KA205-060151</a:t>
            </a:r>
            <a:endParaRPr/>
          </a:p>
          <a:p>
            <a:pPr indent="0" lvl="0" marL="0" marR="0" rtl="0" algn="ctr">
              <a:lnSpc>
                <a:spcPct val="100000"/>
              </a:lnSpc>
              <a:spcBef>
                <a:spcPts val="0"/>
              </a:spcBef>
              <a:spcAft>
                <a:spcPts val="0"/>
              </a:spcAft>
              <a:buClr>
                <a:srgbClr val="455F51"/>
              </a:buClr>
              <a:buSzPts val="1200"/>
              <a:buFont typeface="Arial"/>
              <a:buNone/>
            </a:pPr>
            <a:r>
              <a:rPr b="0" i="0" lang="el-GR" sz="1200" u="none" cap="none" strike="noStrike">
                <a:solidFill>
                  <a:srgbClr val="455F51"/>
                </a:solidFill>
                <a:latin typeface="Arial"/>
                <a:ea typeface="Arial"/>
                <a:cs typeface="Arial"/>
                <a:sym typeface="Arial"/>
              </a:rPr>
              <a:t> </a:t>
            </a:r>
            <a:endParaRPr/>
          </a:p>
        </p:txBody>
      </p:sp>
      <p:sp>
        <p:nvSpPr>
          <p:cNvPr id="101" name="Google Shape;101;p1"/>
          <p:cNvSpPr/>
          <p:nvPr/>
        </p:nvSpPr>
        <p:spPr>
          <a:xfrm>
            <a:off x="500034" y="6286520"/>
            <a:ext cx="8101770"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EF8E7B"/>
              </a:buClr>
              <a:buSzPts val="1800"/>
              <a:buFont typeface="Arial"/>
              <a:buNone/>
            </a:pPr>
            <a:r>
              <a:rPr b="0" i="0" lang="el-GR" sz="1800" u="none" cap="none" strike="noStrike">
                <a:solidFill>
                  <a:srgbClr val="EF8E7B"/>
                </a:solidFill>
                <a:latin typeface="Arial"/>
                <a:ea typeface="Arial"/>
                <a:cs typeface="Arial"/>
                <a:sym typeface="Arial"/>
              </a:rPr>
              <a:t>Αγροτουρισμός</a:t>
            </a:r>
            <a:endParaRPr b="0" i="0" sz="1800" u="none" cap="none" strike="noStrike">
              <a:solidFill>
                <a:srgbClr val="EF8E7B"/>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txBox="1"/>
          <p:nvPr>
            <p:ph type="title"/>
          </p:nvPr>
        </p:nvSpPr>
        <p:spPr>
          <a:xfrm>
            <a:off x="457200" y="152718"/>
            <a:ext cx="735516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40"/>
              <a:buFont typeface="Arial Black"/>
              <a:buNone/>
            </a:pPr>
            <a:r>
              <a:rPr lang="el-GR" sz="3240"/>
              <a:t>ΨΗΦΙΑΚΟ ΜΑΡΚΕΤΙΝΓΚ ΚΑΙ ΜΑΡΚΕΤΙΝΓΚ ΚΟΙΝΩΝΙΚΗΣ ΔΙΚΤΥΩΣΗΣ</a:t>
            </a:r>
            <a:endParaRPr sz="3240"/>
          </a:p>
        </p:txBody>
      </p:sp>
      <p:sp>
        <p:nvSpPr>
          <p:cNvPr id="168" name="Google Shape;168;p10"/>
          <p:cNvSpPr txBox="1"/>
          <p:nvPr>
            <p:ph idx="1" type="body"/>
          </p:nvPr>
        </p:nvSpPr>
        <p:spPr>
          <a:xfrm>
            <a:off x="886900" y="1574800"/>
            <a:ext cx="3685200" cy="4526100"/>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540"/>
              <a:buNone/>
            </a:pPr>
            <a:r>
              <a:rPr lang="el-GR" sz="1540"/>
              <a:t>Το ψηφιακό μάρκετινγκ αφορά στην εφαρμογή ποικίλων εξατομικευμένων καναλιών μάρκετινγκ ψηφιακών μέσων για την επίτευξη οποιουδήποτε από τους ακόλουθους στόχους:</a:t>
            </a:r>
            <a:endParaRPr/>
          </a:p>
          <a:p>
            <a:pPr indent="-457200" lvl="0" marL="457200" rtl="0" algn="l">
              <a:lnSpc>
                <a:spcPct val="80000"/>
              </a:lnSpc>
              <a:spcBef>
                <a:spcPts val="908"/>
              </a:spcBef>
              <a:spcAft>
                <a:spcPts val="0"/>
              </a:spcAft>
              <a:buClr>
                <a:schemeClr val="dk1"/>
              </a:buClr>
              <a:buSzPts val="1540"/>
              <a:buFont typeface="Arial"/>
              <a:buChar char="•"/>
            </a:pPr>
            <a:r>
              <a:rPr lang="el-GR" sz="1540"/>
              <a:t>Αύξηση των πωλήσεων και των κερδών των προϊόντων ή των υπηρεσιών σας</a:t>
            </a:r>
            <a:endParaRPr/>
          </a:p>
          <a:p>
            <a:pPr indent="-457200" lvl="0" marL="457200" rtl="0" algn="l">
              <a:lnSpc>
                <a:spcPct val="80000"/>
              </a:lnSpc>
              <a:spcBef>
                <a:spcPts val="908"/>
              </a:spcBef>
              <a:spcAft>
                <a:spcPts val="0"/>
              </a:spcAft>
              <a:buClr>
                <a:schemeClr val="dk1"/>
              </a:buClr>
              <a:buSzPts val="1540"/>
              <a:buFont typeface="Arial"/>
              <a:buChar char="•"/>
            </a:pPr>
            <a:r>
              <a:rPr lang="el-GR" sz="1540"/>
              <a:t>Δημιουργία αναγνωρισιμότητας της επωνυμίας σας και μια ισχυρή σχέση με τους πελάτες-στόχο σας</a:t>
            </a:r>
            <a:endParaRPr/>
          </a:p>
          <a:p>
            <a:pPr indent="-457200" lvl="0" marL="457200" rtl="0" algn="l">
              <a:lnSpc>
                <a:spcPct val="80000"/>
              </a:lnSpc>
              <a:spcBef>
                <a:spcPts val="908"/>
              </a:spcBef>
              <a:spcAft>
                <a:spcPts val="0"/>
              </a:spcAft>
              <a:buClr>
                <a:schemeClr val="dk1"/>
              </a:buClr>
              <a:buSzPts val="1540"/>
              <a:buFont typeface="Arial"/>
              <a:buChar char="•"/>
            </a:pPr>
            <a:r>
              <a:rPr lang="el-GR" sz="1540"/>
              <a:t>Δημιουργία και </a:t>
            </a:r>
            <a:r>
              <a:rPr lang="el-GR" sz="1540"/>
              <a:t>προσθήκη</a:t>
            </a:r>
            <a:r>
              <a:rPr lang="el-GR" sz="1540"/>
              <a:t> αξίας</a:t>
            </a:r>
            <a:endParaRPr sz="1540"/>
          </a:p>
          <a:p>
            <a:pPr indent="-457200" lvl="0" marL="457200" rtl="0" algn="l">
              <a:lnSpc>
                <a:spcPct val="80000"/>
              </a:lnSpc>
              <a:spcBef>
                <a:spcPts val="908"/>
              </a:spcBef>
              <a:spcAft>
                <a:spcPts val="0"/>
              </a:spcAft>
              <a:buClr>
                <a:schemeClr val="dk1"/>
              </a:buClr>
              <a:buSzPts val="1540"/>
              <a:buFont typeface="Arial"/>
              <a:buChar char="•"/>
            </a:pPr>
            <a:r>
              <a:rPr lang="el-GR" sz="1540"/>
              <a:t>Προώθηση των προϊόντων ή των υπηρεσιών ή της επωνυμία σας</a:t>
            </a:r>
            <a:endParaRPr/>
          </a:p>
          <a:p>
            <a:pPr indent="-457200" lvl="0" marL="457200" rtl="0" algn="l">
              <a:lnSpc>
                <a:spcPct val="80000"/>
              </a:lnSpc>
              <a:spcBef>
                <a:spcPts val="908"/>
              </a:spcBef>
              <a:spcAft>
                <a:spcPts val="0"/>
              </a:spcAft>
              <a:buClr>
                <a:schemeClr val="dk1"/>
              </a:buClr>
              <a:buSzPts val="1540"/>
              <a:buFont typeface="Arial"/>
              <a:buChar char="•"/>
            </a:pPr>
            <a:r>
              <a:rPr lang="el-GR" sz="1540"/>
              <a:t>Και πολλά άλλα!</a:t>
            </a:r>
            <a:endParaRPr sz="1540"/>
          </a:p>
        </p:txBody>
      </p:sp>
      <p:sp>
        <p:nvSpPr>
          <p:cNvPr id="169" name="Google Shape;169;p10"/>
          <p:cNvSpPr txBox="1"/>
          <p:nvPr>
            <p:ph idx="2" type="body"/>
          </p:nvPr>
        </p:nvSpPr>
        <p:spPr>
          <a:xfrm>
            <a:off x="4795450" y="1574800"/>
            <a:ext cx="3593100" cy="4526100"/>
          </a:xfrm>
          <a:prstGeom prst="rect">
            <a:avLst/>
          </a:prstGeom>
          <a:noFill/>
          <a:ln>
            <a:noFill/>
          </a:ln>
        </p:spPr>
        <p:txBody>
          <a:bodyPr anchorCtr="0" anchor="t" bIns="45700" lIns="91425" spcFirstLastPara="1" rIns="91425" wrap="square" tIns="45700">
            <a:normAutofit/>
          </a:bodyPr>
          <a:lstStyle/>
          <a:p>
            <a:pPr indent="0" lvl="0" marL="0" rtl="0" algn="just">
              <a:lnSpc>
                <a:spcPct val="80000"/>
              </a:lnSpc>
              <a:spcBef>
                <a:spcPts val="0"/>
              </a:spcBef>
              <a:spcAft>
                <a:spcPts val="0"/>
              </a:spcAft>
              <a:buClr>
                <a:schemeClr val="dk1"/>
              </a:buClr>
              <a:buSzPts val="1540"/>
              <a:buNone/>
            </a:pPr>
            <a:r>
              <a:rPr lang="el-GR" sz="1540"/>
              <a:t>Το μάρκετινγκ κοινωνικής δικτύωσης αποτελεί μόνο μία πτυχή του ψηφιακού μάρκετινγκ.</a:t>
            </a:r>
            <a:endParaRPr/>
          </a:p>
          <a:p>
            <a:pPr indent="0" lvl="0" marL="0" rtl="0" algn="just">
              <a:lnSpc>
                <a:spcPct val="80000"/>
              </a:lnSpc>
              <a:spcBef>
                <a:spcPts val="908"/>
              </a:spcBef>
              <a:spcAft>
                <a:spcPts val="0"/>
              </a:spcAft>
              <a:buClr>
                <a:schemeClr val="dk1"/>
              </a:buClr>
              <a:buSzPts val="1540"/>
              <a:buNone/>
            </a:pPr>
            <a:r>
              <a:rPr lang="el-GR" sz="1540"/>
              <a:t>Αυτό συνεπάγεται τη χρήση καναλιών κοινωνικών δικτύων όπως Facebook, Twitter, Instagram, YouTube, Goggle+, Snapchat κ.λπ. για την εμπορία των προϊόντων, των υπηρεσιών ή της επωνυμίας σας. </a:t>
            </a:r>
            <a:endParaRPr sz="1540"/>
          </a:p>
          <a:p>
            <a:pPr indent="0" lvl="0" marL="0" rtl="0" algn="just">
              <a:lnSpc>
                <a:spcPct val="80000"/>
              </a:lnSpc>
              <a:spcBef>
                <a:spcPts val="908"/>
              </a:spcBef>
              <a:spcAft>
                <a:spcPts val="0"/>
              </a:spcAft>
              <a:buClr>
                <a:schemeClr val="dk1"/>
              </a:buClr>
              <a:buSzPts val="1540"/>
              <a:buNone/>
            </a:pPr>
            <a:r>
              <a:rPr lang="el-GR" sz="1540"/>
              <a:t>Συνήθως, περιλαμβάνει τη δέσμευση προς τους πελάτες-στόχο σας, τους οπαδούς σας, την αναζήτηση επιρροών στον κλάδο, την ανάρτηση καινούργιου και μοναδικού περιεχομένου, τη διοργάνωση διαγωνισμών και την υιοθέτηση άλλων ποικίλων μέσων, για να τραβήξετε την προσοχή του κοινού που υπάρχει σε διαφορετικά κανάλια κοινωνικών δικτύων</a:t>
            </a:r>
            <a:endParaRPr sz="154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pic>
        <p:nvPicPr>
          <p:cNvPr id="174" name="Google Shape;174;p11"/>
          <p:cNvPicPr preferRelativeResize="0"/>
          <p:nvPr>
            <p:ph idx="2" type="pic"/>
          </p:nvPr>
        </p:nvPicPr>
        <p:blipFill rotWithShape="1">
          <a:blip r:embed="rId3">
            <a:alphaModFix/>
          </a:blip>
          <a:srcRect b="14851" l="0" r="0" t="14852"/>
          <a:stretch/>
        </p:blipFill>
        <p:spPr>
          <a:xfrm>
            <a:off x="-1" y="0"/>
            <a:ext cx="9000877" cy="4846320"/>
          </a:xfrm>
          <a:prstGeom prst="rect">
            <a:avLst/>
          </a:prstGeom>
          <a:solidFill>
            <a:srgbClr val="BFBFBF"/>
          </a:solidFill>
          <a:ln>
            <a:noFill/>
          </a:ln>
        </p:spPr>
      </p:pic>
      <p:sp>
        <p:nvSpPr>
          <p:cNvPr id="175" name="Google Shape;175;p11"/>
          <p:cNvSpPr txBox="1"/>
          <p:nvPr>
            <p:ph idx="1" type="body"/>
          </p:nvPr>
        </p:nvSpPr>
        <p:spPr>
          <a:xfrm>
            <a:off x="423737" y="6021288"/>
            <a:ext cx="8153400" cy="4572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1480"/>
              <a:buNone/>
            </a:pPr>
            <a:r>
              <a:rPr lang="el-GR" sz="1480"/>
              <a:t>“Δημιουργήστε και παρουσιάστε την στρατηγική μάρκετινγκ για την νεοφυή σας ιδέα”</a:t>
            </a:r>
            <a:endParaRPr sz="1480"/>
          </a:p>
        </p:txBody>
      </p:sp>
      <p:sp>
        <p:nvSpPr>
          <p:cNvPr id="176" name="Google Shape;176;p11"/>
          <p:cNvSpPr txBox="1"/>
          <p:nvPr>
            <p:ph type="title"/>
          </p:nvPr>
        </p:nvSpPr>
        <p:spPr>
          <a:xfrm>
            <a:off x="423737" y="5157192"/>
            <a:ext cx="8153400" cy="762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200"/>
              <a:buFont typeface="Arial Black"/>
              <a:buNone/>
            </a:pPr>
            <a:r>
              <a:rPr lang="el-GR"/>
              <a:t>ΑΞΙΟΛΟΓΗΣΗ</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
          <p:cNvSpPr txBox="1"/>
          <p:nvPr>
            <p:ph type="title"/>
          </p:nvPr>
        </p:nvSpPr>
        <p:spPr>
          <a:xfrm>
            <a:off x="457200" y="152725"/>
            <a:ext cx="68856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ΜΑΡΚΕΤΙΝΓΚ ΣΤΟΝ AΓΡΟΤΟΥΡΙΣΜΟ</a:t>
            </a:r>
            <a:endParaRPr sz="3200"/>
          </a:p>
        </p:txBody>
      </p:sp>
      <p:sp>
        <p:nvSpPr>
          <p:cNvPr id="108" name="Google Shape;108;p2"/>
          <p:cNvSpPr txBox="1"/>
          <p:nvPr>
            <p:ph idx="1" type="body"/>
          </p:nvPr>
        </p:nvSpPr>
        <p:spPr>
          <a:xfrm>
            <a:off x="457200" y="1752600"/>
            <a:ext cx="7620000" cy="4844752"/>
          </a:xfrm>
          <a:prstGeom prst="rect">
            <a:avLst/>
          </a:prstGeom>
          <a:noFill/>
          <a:ln>
            <a:noFill/>
          </a:ln>
        </p:spPr>
        <p:txBody>
          <a:bodyPr anchorCtr="0" anchor="t" bIns="45700" lIns="91425" spcFirstLastPara="1" rIns="91425" wrap="square" tIns="45700">
            <a:normAutofit/>
          </a:bodyPr>
          <a:lstStyle/>
          <a:p>
            <a:pPr indent="-330200" lvl="0" marL="457200" rtl="0" algn="l">
              <a:spcBef>
                <a:spcPts val="0"/>
              </a:spcBef>
              <a:spcAft>
                <a:spcPts val="0"/>
              </a:spcAft>
              <a:buClr>
                <a:schemeClr val="dk1"/>
              </a:buClr>
              <a:buSzPts val="2000"/>
              <a:buFont typeface="Arial Black"/>
              <a:buNone/>
            </a:pPr>
            <a:r>
              <a:t/>
            </a:r>
            <a:endParaRPr/>
          </a:p>
          <a:p>
            <a:pPr indent="-457200" lvl="0" marL="457200" rtl="0" algn="l">
              <a:spcBef>
                <a:spcPts val="1000"/>
              </a:spcBef>
              <a:spcAft>
                <a:spcPts val="0"/>
              </a:spcAft>
              <a:buSzPts val="2000"/>
              <a:buFont typeface="Arial Black"/>
              <a:buAutoNum type="arabicPeriod"/>
            </a:pPr>
            <a:r>
              <a:rPr lang="el-GR"/>
              <a:t>Τι είναι η στρατηγική μάρκετινγκ;  </a:t>
            </a:r>
            <a:endParaRPr/>
          </a:p>
          <a:p>
            <a:pPr indent="-457200" lvl="0" marL="457200" rtl="0" algn="l">
              <a:spcBef>
                <a:spcPts val="1000"/>
              </a:spcBef>
              <a:spcAft>
                <a:spcPts val="0"/>
              </a:spcAft>
              <a:buSzPts val="2000"/>
              <a:buFont typeface="Arial Black"/>
              <a:buAutoNum type="arabicPeriod"/>
            </a:pPr>
            <a:r>
              <a:rPr lang="el-GR" u="sng">
                <a:solidFill>
                  <a:srgbClr val="FF9933"/>
                </a:solidFill>
              </a:rPr>
              <a:t>Δημιουργία σχεδίου μάρκετινγκ</a:t>
            </a:r>
            <a:endParaRPr u="sng">
              <a:solidFill>
                <a:srgbClr val="FF9933"/>
              </a:solidFill>
            </a:endParaRPr>
          </a:p>
          <a:p>
            <a:pPr indent="-457200" lvl="0" marL="457200" rtl="0" algn="l">
              <a:spcBef>
                <a:spcPts val="1000"/>
              </a:spcBef>
              <a:spcAft>
                <a:spcPts val="0"/>
              </a:spcAft>
              <a:buSzPts val="2000"/>
              <a:buFont typeface="Arial Black"/>
              <a:buAutoNum type="arabicPeriod"/>
            </a:pPr>
            <a:r>
              <a:rPr lang="el-GR"/>
              <a:t>Τα 4 P’s</a:t>
            </a:r>
            <a:endParaRPr/>
          </a:p>
          <a:p>
            <a:pPr indent="-457200" lvl="0" marL="457200" rtl="0" algn="l">
              <a:spcBef>
                <a:spcPts val="1000"/>
              </a:spcBef>
              <a:spcAft>
                <a:spcPts val="0"/>
              </a:spcAft>
              <a:buSzPts val="2000"/>
              <a:buFont typeface="Arial Black"/>
              <a:buAutoNum type="arabicPeriod"/>
            </a:pPr>
            <a:r>
              <a:rPr lang="el-GR"/>
              <a:t>Ψηφιακό μάρκετινγκ και μάρκετινγκ κοινωνικής δικτύωσης</a:t>
            </a:r>
            <a:endParaRPr/>
          </a:p>
          <a:p>
            <a:pPr indent="-457200" lvl="0" marL="457200" rtl="0" algn="l">
              <a:spcBef>
                <a:spcPts val="1000"/>
              </a:spcBef>
              <a:spcAft>
                <a:spcPts val="0"/>
              </a:spcAft>
              <a:buSzPts val="2000"/>
              <a:buFont typeface="Arial Black"/>
              <a:buAutoNum type="arabicPeriod"/>
            </a:pPr>
            <a:r>
              <a:rPr lang="el-GR"/>
              <a:t>Αξιολόγηση «Αναπτύξτε και παρουσιάστε στρατηγική μάρκετινγκ για την νεοφυή σας ιδέα»</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3"/>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ΤΙ ΕΙΝΑΙ Η ΣΤΡΑΤΗΓΙΚΗ ΜΑΡΚΕΤΙΝΓΚ?</a:t>
            </a:r>
            <a:endParaRPr/>
          </a:p>
        </p:txBody>
      </p:sp>
      <p:sp>
        <p:nvSpPr>
          <p:cNvPr id="114" name="Google Shape;114;p3"/>
          <p:cNvSpPr txBox="1"/>
          <p:nvPr>
            <p:ph idx="1" type="body"/>
          </p:nvPr>
        </p:nvSpPr>
        <p:spPr>
          <a:xfrm>
            <a:off x="457200" y="1752600"/>
            <a:ext cx="8147248" cy="4373563"/>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2000"/>
              <a:buNone/>
            </a:pPr>
            <a:r>
              <a:rPr lang="el-GR"/>
              <a:t>Η στρατηγική μάρκετινγκ αναφέρεται στον ολοκληρωμένο σχεδιασμό μιας επιχείρησης με σκοπό την </a:t>
            </a:r>
            <a:r>
              <a:rPr lang="el-GR"/>
              <a:t>προσέλκυση</a:t>
            </a:r>
            <a:r>
              <a:rPr lang="el-GR"/>
              <a:t> </a:t>
            </a:r>
            <a:r>
              <a:rPr lang="el-GR"/>
              <a:t>υποψήφιων</a:t>
            </a:r>
            <a:r>
              <a:rPr lang="el-GR"/>
              <a:t> καταναλωτών και τη μετατροπή τους σε πελάτες των προϊόντων ή υπηρεσιών που παρέχει η επιχείρηση.</a:t>
            </a:r>
            <a:endParaRPr/>
          </a:p>
          <a:p>
            <a:pPr indent="0" lvl="0" marL="0" rtl="0" algn="just">
              <a:spcBef>
                <a:spcPts val="1000"/>
              </a:spcBef>
              <a:spcAft>
                <a:spcPts val="0"/>
              </a:spcAft>
              <a:buClr>
                <a:schemeClr val="dk1"/>
              </a:buClr>
              <a:buSzPts val="2000"/>
              <a:buNone/>
            </a:pPr>
            <a:r>
              <a:rPr lang="el-GR"/>
              <a:t>Μια στρατηγική μάρκετινγκ περιλαμβάνει το στοιχείο διαφοροποίησης (value proposition) της επιχείρησης, το μήνυμα-κλειδί της επωνυμίας, δεδομένα σχετικά με τα δημογραφικά στοιχεία πελατών-στόχων και άλλα στοιχεία υψηλού επιπέδου</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4"/>
          <p:cNvSpPr txBox="1"/>
          <p:nvPr>
            <p:ph type="title"/>
          </p:nvPr>
        </p:nvSpPr>
        <p:spPr>
          <a:xfrm>
            <a:off x="251520" y="188640"/>
            <a:ext cx="72008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40"/>
              <a:buFont typeface="Arial "/>
              <a:buNone/>
            </a:pPr>
            <a:br>
              <a:rPr lang="el-GR" sz="3240"/>
            </a:br>
            <a:r>
              <a:rPr lang="el-GR" sz="3240"/>
              <a:t>ΣΤΡΑΤΗΓΙΚΕΣ ΜΑΡΚΕΤΙΝΓΚ ΕΝΑΝΤΙ ΣΧΕΔΙΩΝ ΜΑΡΚΕΤΙΝΓΚ</a:t>
            </a:r>
            <a:endParaRPr sz="3240"/>
          </a:p>
        </p:txBody>
      </p:sp>
      <p:sp>
        <p:nvSpPr>
          <p:cNvPr id="120" name="Google Shape;120;p4"/>
          <p:cNvSpPr txBox="1"/>
          <p:nvPr>
            <p:ph idx="1" type="body"/>
          </p:nvPr>
        </p:nvSpPr>
        <p:spPr>
          <a:xfrm>
            <a:off x="457200" y="1752600"/>
            <a:ext cx="8363272"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l-GR" sz="1850"/>
              <a:t>Η στρατηγική μάρκετινγκ πληροφορεί το σχέδιο μάρκετινγκ, το οποίο αποτελεί ένα έγγραφο που περιγράφει λεπτομερώς τις συγκεκριμένες δραστηριότητες του μάρκετινγκ που πραγματοποιεί μια εταιρεία και περιέχει χρονοδιαγράμματα για την εκκίνηση διαφόρων πρωτοβουλιών μάρκετινγκ.</a:t>
            </a:r>
            <a:endParaRPr/>
          </a:p>
          <a:p>
            <a:pPr indent="0" lvl="0" marL="0" rtl="0" algn="just">
              <a:lnSpc>
                <a:spcPct val="90000"/>
              </a:lnSpc>
              <a:spcBef>
                <a:spcPts val="970"/>
              </a:spcBef>
              <a:spcAft>
                <a:spcPts val="0"/>
              </a:spcAft>
              <a:buClr>
                <a:schemeClr val="dk1"/>
              </a:buClr>
              <a:buSzPts val="1850"/>
              <a:buNone/>
            </a:pPr>
            <a:r>
              <a:t/>
            </a:r>
            <a:endParaRPr sz="1850"/>
          </a:p>
          <a:p>
            <a:pPr indent="0" lvl="0" marL="0" rtl="0" algn="just">
              <a:lnSpc>
                <a:spcPct val="90000"/>
              </a:lnSpc>
              <a:spcBef>
                <a:spcPts val="970"/>
              </a:spcBef>
              <a:spcAft>
                <a:spcPts val="0"/>
              </a:spcAft>
              <a:buClr>
                <a:schemeClr val="dk1"/>
              </a:buClr>
              <a:buSzPts val="1850"/>
              <a:buNone/>
            </a:pPr>
            <a:r>
              <a:rPr lang="el-GR" sz="1850"/>
              <a:t>Οι στρατηγικές μάρκετινγκ θα πρέπει ιδανικά να έχουν μεγαλύτερη διάρκεια ζωής από τα μεμονωμένα σχέδια μάρκετινγκ, επειδή περιέχουν στοιχεία διαφοροποίησης και άλλα βασικά στοιχεία της μάρκας μιας εταιρείας, τα οποία γενικά ακολουθούνται με συνέπεια μακροπρόθεσμα.</a:t>
            </a:r>
            <a:endParaRPr/>
          </a:p>
          <a:p>
            <a:pPr indent="0" lvl="0" marL="0" rtl="0" algn="just">
              <a:lnSpc>
                <a:spcPct val="90000"/>
              </a:lnSpc>
              <a:spcBef>
                <a:spcPts val="970"/>
              </a:spcBef>
              <a:spcAft>
                <a:spcPts val="0"/>
              </a:spcAft>
              <a:buClr>
                <a:schemeClr val="dk1"/>
              </a:buClr>
              <a:buSzPts val="1850"/>
              <a:buNone/>
            </a:pPr>
            <a:r>
              <a:rPr lang="el-GR" sz="1850"/>
              <a:t>Με άλλα λόγια, οι στρατηγικές μάρκετινγκ περιγράφουν τη μεγάλη εικόνα, ενώ τα σχέδια μάρκετινγκ περιγράφουν τις υλικοτεχνικές λεπτομέρειες συγκεκριμένων εκστρατειών.</a:t>
            </a:r>
            <a:endParaRPr sz="1850"/>
          </a:p>
          <a:p>
            <a:pPr indent="0" lvl="0" marL="0" rtl="0" algn="just">
              <a:lnSpc>
                <a:spcPct val="90000"/>
              </a:lnSpc>
              <a:spcBef>
                <a:spcPts val="970"/>
              </a:spcBef>
              <a:spcAft>
                <a:spcPts val="0"/>
              </a:spcAft>
              <a:buClr>
                <a:schemeClr val="dk1"/>
              </a:buClr>
              <a:buSzPts val="1850"/>
              <a:buNone/>
            </a:pPr>
            <a:r>
              <a:t/>
            </a:r>
            <a:endParaRPr sz="185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5"/>
          <p:cNvSpPr txBox="1"/>
          <p:nvPr>
            <p:ph type="title"/>
          </p:nvPr>
        </p:nvSpPr>
        <p:spPr>
          <a:xfrm>
            <a:off x="457200" y="152725"/>
            <a:ext cx="66894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240"/>
              <a:buFont typeface="Arial "/>
              <a:buNone/>
            </a:pPr>
            <a:r>
              <a:rPr lang="el-GR" sz="3240"/>
              <a:t>ΔΗΜΙΟΥΡΓΙΑ ΣΤΡΑΤΗΓΙΚΗΣ ΜΑΡΚΕΤΙΝΓΚ</a:t>
            </a:r>
            <a:endParaRPr sz="3240"/>
          </a:p>
        </p:txBody>
      </p:sp>
      <p:sp>
        <p:nvSpPr>
          <p:cNvPr id="126" name="Google Shape;126;p5"/>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1850"/>
              <a:buNone/>
            </a:pPr>
            <a:r>
              <a:rPr lang="el-GR" sz="1850"/>
              <a:t>Μια προσεκτικά αναπτυγμένη στρατηγική μάρκετινγκ θα πρέπει να βασίζεται ουσιαστικά στα στοιχεία διαφοροποίησης μιας εταιρείας, η οποία εκμεταλλεύεται το ανταγωνιστικό πλεονέκτημα που έχει έναντι των ανταγωνιστικών επιχειρήσεων.</a:t>
            </a:r>
            <a:endParaRPr/>
          </a:p>
          <a:p>
            <a:pPr indent="0" lvl="0" marL="0" rtl="0" algn="just">
              <a:lnSpc>
                <a:spcPct val="90000"/>
              </a:lnSpc>
              <a:spcBef>
                <a:spcPts val="970"/>
              </a:spcBef>
              <a:spcAft>
                <a:spcPts val="0"/>
              </a:spcAft>
              <a:buClr>
                <a:schemeClr val="dk1"/>
              </a:buClr>
              <a:buSzPts val="1850"/>
              <a:buNone/>
            </a:pPr>
            <a:r>
              <a:rPr lang="el-GR" sz="1850"/>
              <a:t>Είτε πρόκειται για έντυπο σχέδιο διαφήμισης, είτε για μαζική προσαρμογή ή για εκστρατεία στα κοινωνικά δίκτυα, ένα στοιχείο μάρκετινγκ μπορεί να κριθεί με βάση το πόσο αποτελεσματικά επικοινωνεί με το βασικό στοιχείο διαφοροποίησης μιας εταιρείας.</a:t>
            </a:r>
            <a:endParaRPr/>
          </a:p>
          <a:p>
            <a:pPr indent="0" lvl="0" marL="0" rtl="0" algn="just">
              <a:lnSpc>
                <a:spcPct val="90000"/>
              </a:lnSpc>
              <a:spcBef>
                <a:spcPts val="970"/>
              </a:spcBef>
              <a:spcAft>
                <a:spcPts val="0"/>
              </a:spcAft>
              <a:buClr>
                <a:schemeClr val="dk1"/>
              </a:buClr>
              <a:buSzPts val="1850"/>
              <a:buNone/>
            </a:pPr>
            <a:r>
              <a:rPr lang="el-GR" sz="1850"/>
              <a:t>Η έρευνα αγοράς μπορεί να είναι χρήσιμη για την καταγραφή της αποτελεσματικότητας μιας δεδομένης εκστρατείας και μπορεί να βοηθήσει στον εντοπισμό ανεκμετάλλευτων πελατών, προκειμένου να επιτευχθούν οι βασικοί στόχοι και να αυξηθούν οι πωλήσεις.</a:t>
            </a:r>
            <a:endParaRPr sz="185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6"/>
          <p:cNvSpPr txBox="1"/>
          <p:nvPr>
            <p:ph type="title"/>
          </p:nvPr>
        </p:nvSpPr>
        <p:spPr>
          <a:xfrm>
            <a:off x="457200" y="152725"/>
            <a:ext cx="69060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ΔΗΜΙΟΥΡΓΙΑ ΣΧΕΔΙΟΥ ΜΑΡΚΕΤΙΝΓΚ (Ι)</a:t>
            </a:r>
            <a:endParaRPr/>
          </a:p>
        </p:txBody>
      </p:sp>
      <p:sp>
        <p:nvSpPr>
          <p:cNvPr id="132" name="Google Shape;132;p6"/>
          <p:cNvSpPr txBox="1"/>
          <p:nvPr>
            <p:ph idx="1" type="body"/>
          </p:nvPr>
        </p:nvSpPr>
        <p:spPr>
          <a:xfrm>
            <a:off x="457200" y="1752600"/>
            <a:ext cx="8003232" cy="4373563"/>
          </a:xfrm>
          <a:prstGeom prst="rect">
            <a:avLst/>
          </a:prstGeom>
          <a:noFill/>
          <a:ln>
            <a:noFill/>
          </a:ln>
        </p:spPr>
        <p:txBody>
          <a:bodyPr anchorCtr="0" anchor="t" bIns="45700" lIns="91425" spcFirstLastPara="1" rIns="91425" wrap="square" tIns="45700">
            <a:normAutofit/>
          </a:bodyPr>
          <a:lstStyle/>
          <a:p>
            <a:pPr indent="-339725" lvl="0" marL="457200" rtl="0" algn="l">
              <a:lnSpc>
                <a:spcPct val="80000"/>
              </a:lnSpc>
              <a:spcBef>
                <a:spcPts val="0"/>
              </a:spcBef>
              <a:spcAft>
                <a:spcPts val="0"/>
              </a:spcAft>
              <a:buClr>
                <a:schemeClr val="dk1"/>
              </a:buClr>
              <a:buSzPts val="1850"/>
              <a:buFont typeface="Arial Black"/>
              <a:buNone/>
            </a:pPr>
            <a:r>
              <a:t/>
            </a:r>
            <a:endParaRPr sz="1850"/>
          </a:p>
          <a:p>
            <a:pPr indent="-457200" lvl="0" marL="457200" rtl="0" algn="l">
              <a:lnSpc>
                <a:spcPct val="80000"/>
              </a:lnSpc>
              <a:spcBef>
                <a:spcPts val="970"/>
              </a:spcBef>
              <a:spcAft>
                <a:spcPts val="0"/>
              </a:spcAft>
              <a:buClr>
                <a:schemeClr val="dk1"/>
              </a:buClr>
              <a:buSzPts val="1850"/>
              <a:buFont typeface="Arial Black"/>
              <a:buAutoNum type="arabicPeriod"/>
            </a:pPr>
            <a:r>
              <a:rPr lang="el-GR" sz="1850"/>
              <a:t>ΠΕΡΙΛΗΨΗ ΚΥΡΙΩΝ ΣΗΜΕΙΩΝ</a:t>
            </a:r>
            <a:endParaRPr sz="1850"/>
          </a:p>
          <a:p>
            <a:pPr indent="-457200" lvl="0" marL="457200" rtl="0" algn="l">
              <a:lnSpc>
                <a:spcPct val="80000"/>
              </a:lnSpc>
              <a:spcBef>
                <a:spcPts val="970"/>
              </a:spcBef>
              <a:spcAft>
                <a:spcPts val="0"/>
              </a:spcAft>
              <a:buClr>
                <a:schemeClr val="dk1"/>
              </a:buClr>
              <a:buSzPts val="1850"/>
              <a:buFont typeface="Arial Black"/>
              <a:buAutoNum type="arabicPeriod"/>
            </a:pPr>
            <a:r>
              <a:rPr lang="el-GR" sz="1850"/>
              <a:t>ΑΝΑΛΥΣΗ ΠΕΡΙΒΑΛΛΟΝΤΟΣ</a:t>
            </a:r>
            <a:endParaRPr sz="1850"/>
          </a:p>
          <a:p>
            <a:pPr indent="0" lvl="1" marL="457200" rtl="0" algn="l">
              <a:lnSpc>
                <a:spcPct val="80000"/>
              </a:lnSpc>
              <a:spcBef>
                <a:spcPts val="970"/>
              </a:spcBef>
              <a:spcAft>
                <a:spcPts val="0"/>
              </a:spcAft>
              <a:buSzPts val="1850"/>
              <a:buNone/>
            </a:pPr>
            <a:r>
              <a:rPr lang="el-GR" sz="1850"/>
              <a:t>Α. Το περιβάλλον του μάρκετινγκ</a:t>
            </a:r>
            <a:endParaRPr sz="1850"/>
          </a:p>
          <a:p>
            <a:pPr indent="0" lvl="1" marL="457200" rtl="0" algn="l">
              <a:lnSpc>
                <a:spcPct val="80000"/>
              </a:lnSpc>
              <a:spcBef>
                <a:spcPts val="370"/>
              </a:spcBef>
              <a:spcAft>
                <a:spcPts val="0"/>
              </a:spcAft>
              <a:buSzPts val="1850"/>
              <a:buNone/>
            </a:pPr>
            <a:r>
              <a:rPr lang="el-GR" sz="1850"/>
              <a:t>Β.  Αγορά/ές στόχος</a:t>
            </a:r>
            <a:endParaRPr sz="1850"/>
          </a:p>
          <a:p>
            <a:pPr indent="0" lvl="1" marL="457200" rtl="0" algn="l">
              <a:lnSpc>
                <a:spcPct val="80000"/>
              </a:lnSpc>
              <a:spcBef>
                <a:spcPts val="370"/>
              </a:spcBef>
              <a:spcAft>
                <a:spcPts val="0"/>
              </a:spcAft>
              <a:buSzPts val="1850"/>
              <a:buNone/>
            </a:pPr>
            <a:r>
              <a:rPr lang="el-GR" sz="1850"/>
              <a:t>Γ.  Υφιστάμενοι στόχοι μάρκετινγκ και απόδοση</a:t>
            </a:r>
            <a:endParaRPr sz="1850"/>
          </a:p>
          <a:p>
            <a:pPr indent="-457200" lvl="0" marL="457200" rtl="0" algn="l">
              <a:lnSpc>
                <a:spcPct val="80000"/>
              </a:lnSpc>
              <a:spcBef>
                <a:spcPts val="370"/>
              </a:spcBef>
              <a:spcAft>
                <a:spcPts val="0"/>
              </a:spcAft>
              <a:buClr>
                <a:schemeClr val="dk1"/>
              </a:buClr>
              <a:buSzPts val="1850"/>
              <a:buFont typeface="Arial Black"/>
              <a:buAutoNum type="arabicPeriod"/>
            </a:pPr>
            <a:r>
              <a:rPr lang="el-GR" sz="1850"/>
              <a:t>AΝΑΛΥΣΗ SWOT</a:t>
            </a:r>
            <a:endParaRPr/>
          </a:p>
          <a:p>
            <a:pPr indent="0" lvl="1" marL="457200" rtl="0" algn="l">
              <a:lnSpc>
                <a:spcPct val="80000"/>
              </a:lnSpc>
              <a:spcBef>
                <a:spcPts val="970"/>
              </a:spcBef>
              <a:spcAft>
                <a:spcPts val="0"/>
              </a:spcAft>
              <a:buSzPts val="1850"/>
              <a:buNone/>
            </a:pPr>
            <a:r>
              <a:rPr lang="el-GR" sz="1850"/>
              <a:t>Α. Δυνατά σημεία</a:t>
            </a:r>
            <a:endParaRPr sz="1850"/>
          </a:p>
          <a:p>
            <a:pPr indent="0" lvl="1" marL="457200" rtl="0" algn="l">
              <a:lnSpc>
                <a:spcPct val="80000"/>
              </a:lnSpc>
              <a:spcBef>
                <a:spcPts val="370"/>
              </a:spcBef>
              <a:spcAft>
                <a:spcPts val="0"/>
              </a:spcAft>
              <a:buSzPts val="1850"/>
              <a:buNone/>
            </a:pPr>
            <a:r>
              <a:rPr lang="el-GR" sz="1850"/>
              <a:t>Β. Αδύνατα σημεία</a:t>
            </a:r>
            <a:endParaRPr sz="1850"/>
          </a:p>
          <a:p>
            <a:pPr indent="0" lvl="1" marL="457200" rtl="0" algn="l">
              <a:lnSpc>
                <a:spcPct val="80000"/>
              </a:lnSpc>
              <a:spcBef>
                <a:spcPts val="370"/>
              </a:spcBef>
              <a:spcAft>
                <a:spcPts val="0"/>
              </a:spcAft>
              <a:buSzPts val="1850"/>
              <a:buNone/>
            </a:pPr>
            <a:r>
              <a:rPr lang="el-GR" sz="1850"/>
              <a:t>Γ.  Ευκαιρίες</a:t>
            </a:r>
            <a:endParaRPr sz="1850"/>
          </a:p>
          <a:p>
            <a:pPr indent="0" lvl="1" marL="457200" rtl="0" algn="l">
              <a:lnSpc>
                <a:spcPct val="80000"/>
              </a:lnSpc>
              <a:spcBef>
                <a:spcPts val="370"/>
              </a:spcBef>
              <a:spcAft>
                <a:spcPts val="0"/>
              </a:spcAft>
              <a:buSzPts val="1850"/>
              <a:buNone/>
            </a:pPr>
            <a:r>
              <a:rPr lang="el-GR" sz="1850"/>
              <a:t>Δ.  Απειλές</a:t>
            </a:r>
            <a:endParaRPr sz="1850"/>
          </a:p>
          <a:p>
            <a:pPr indent="0" lvl="1" marL="457200" rtl="0" algn="l">
              <a:lnSpc>
                <a:spcPct val="80000"/>
              </a:lnSpc>
              <a:spcBef>
                <a:spcPts val="370"/>
              </a:spcBef>
              <a:spcAft>
                <a:spcPts val="0"/>
              </a:spcAft>
              <a:buSzPts val="1850"/>
              <a:buNone/>
            </a:pPr>
            <a:r>
              <a:rPr lang="el-GR" sz="1850"/>
              <a:t>Ε.  Συνδυασμός Δυνατών σημείων με τις Ευκαιρίες / Μετατροπή των </a:t>
            </a:r>
            <a:endParaRPr sz="1850"/>
          </a:p>
          <a:p>
            <a:pPr indent="0" lvl="1" marL="793750" rtl="0" algn="l">
              <a:lnSpc>
                <a:spcPct val="80000"/>
              </a:lnSpc>
              <a:spcBef>
                <a:spcPts val="370"/>
              </a:spcBef>
              <a:spcAft>
                <a:spcPts val="0"/>
              </a:spcAft>
              <a:buSzPts val="1850"/>
              <a:buNone/>
            </a:pPr>
            <a:r>
              <a:rPr lang="el-GR" sz="1850"/>
              <a:t>Αδύνατων σημείων και των Απειλών.</a:t>
            </a:r>
            <a:endParaRPr sz="1850"/>
          </a:p>
          <a:p>
            <a:pPr indent="-339725" lvl="0" marL="457200" rtl="0" algn="l">
              <a:lnSpc>
                <a:spcPct val="80000"/>
              </a:lnSpc>
              <a:spcBef>
                <a:spcPts val="370"/>
              </a:spcBef>
              <a:spcAft>
                <a:spcPts val="0"/>
              </a:spcAft>
              <a:buClr>
                <a:schemeClr val="dk1"/>
              </a:buClr>
              <a:buSzPts val="1850"/>
              <a:buFont typeface="Arial Black"/>
              <a:buNone/>
            </a:pPr>
            <a:r>
              <a:t/>
            </a:r>
            <a:endParaRPr sz="185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7"/>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ΔΗΜΙΟΥΡΓΙΑ ΣΧΕΔΙΟΥ ΜΑΡΚΕΤΙΝΓΚ(II)</a:t>
            </a:r>
            <a:endParaRPr/>
          </a:p>
        </p:txBody>
      </p:sp>
      <p:sp>
        <p:nvSpPr>
          <p:cNvPr id="138" name="Google Shape;138;p7"/>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chemeClr val="dk1"/>
              </a:buClr>
              <a:buSzPts val="2000"/>
              <a:buFont typeface="Arial Black"/>
              <a:buAutoNum type="arabicPeriod"/>
            </a:pPr>
            <a:r>
              <a:rPr lang="el-GR"/>
              <a:t> </a:t>
            </a:r>
            <a:endParaRPr/>
          </a:p>
          <a:p>
            <a:pPr indent="-457200" lvl="0" marL="457200" rtl="0" algn="l">
              <a:lnSpc>
                <a:spcPct val="90000"/>
              </a:lnSpc>
              <a:spcBef>
                <a:spcPts val="1000"/>
              </a:spcBef>
              <a:spcAft>
                <a:spcPts val="0"/>
              </a:spcAft>
              <a:buClr>
                <a:schemeClr val="dk1"/>
              </a:buClr>
              <a:buSzPts val="2000"/>
              <a:buFont typeface="Arial Black"/>
              <a:buAutoNum type="arabicPeriod"/>
            </a:pPr>
            <a:r>
              <a:rPr lang="el-GR"/>
              <a:t>.</a:t>
            </a:r>
            <a:endParaRPr/>
          </a:p>
          <a:p>
            <a:pPr indent="-457200" lvl="0" marL="457200" rtl="0" algn="l">
              <a:lnSpc>
                <a:spcPct val="90000"/>
              </a:lnSpc>
              <a:spcBef>
                <a:spcPts val="1000"/>
              </a:spcBef>
              <a:spcAft>
                <a:spcPts val="0"/>
              </a:spcAft>
              <a:buClr>
                <a:schemeClr val="dk1"/>
              </a:buClr>
              <a:buSzPts val="2000"/>
              <a:buFont typeface="Arial Black"/>
              <a:buAutoNum type="arabicPeriod"/>
            </a:pPr>
            <a:r>
              <a:rPr lang="el-GR"/>
              <a:t>.</a:t>
            </a:r>
            <a:endParaRPr/>
          </a:p>
          <a:p>
            <a:pPr indent="-457200" lvl="0" marL="457200" rtl="0" algn="l">
              <a:lnSpc>
                <a:spcPct val="90000"/>
              </a:lnSpc>
              <a:spcBef>
                <a:spcPts val="1000"/>
              </a:spcBef>
              <a:spcAft>
                <a:spcPts val="0"/>
              </a:spcAft>
              <a:buClr>
                <a:schemeClr val="dk1"/>
              </a:buClr>
              <a:buSzPts val="2000"/>
              <a:buFont typeface="Arial Black"/>
              <a:buAutoNum type="arabicPeriod"/>
            </a:pPr>
            <a:r>
              <a:rPr lang="el-GR"/>
              <a:t>ΣΤΟΧΟΙ ΜΑΡΚΕΤΙΝΓΚ</a:t>
            </a:r>
            <a:endParaRPr/>
          </a:p>
          <a:p>
            <a:pPr indent="-457200" lvl="0" marL="457200" rtl="0" algn="l">
              <a:lnSpc>
                <a:spcPct val="90000"/>
              </a:lnSpc>
              <a:spcBef>
                <a:spcPts val="1000"/>
              </a:spcBef>
              <a:spcAft>
                <a:spcPts val="0"/>
              </a:spcAft>
              <a:buClr>
                <a:schemeClr val="dk1"/>
              </a:buClr>
              <a:buSzPts val="2000"/>
              <a:buFont typeface="Arial Black"/>
              <a:buAutoNum type="arabicPeriod"/>
            </a:pPr>
            <a:r>
              <a:rPr lang="el-GR"/>
              <a:t>ΣΤΡΑΤΗΓΙΚΕΣ ΜΑΡΚΕΤΙΝΓΚ</a:t>
            </a:r>
            <a:endParaRPr/>
          </a:p>
          <a:p>
            <a:pPr indent="0" lvl="1" marL="457200" rtl="0" algn="l">
              <a:lnSpc>
                <a:spcPct val="90000"/>
              </a:lnSpc>
              <a:spcBef>
                <a:spcPts val="1000"/>
              </a:spcBef>
              <a:spcAft>
                <a:spcPts val="0"/>
              </a:spcAft>
              <a:buSzPts val="2000"/>
              <a:buNone/>
            </a:pPr>
            <a:r>
              <a:rPr lang="el-GR"/>
              <a:t>Α. Αγορά/ες Στόχος</a:t>
            </a:r>
            <a:endParaRPr/>
          </a:p>
          <a:p>
            <a:pPr indent="0" lvl="1" marL="457200" rtl="0" algn="l">
              <a:lnSpc>
                <a:spcPct val="90000"/>
              </a:lnSpc>
              <a:spcBef>
                <a:spcPts val="400"/>
              </a:spcBef>
              <a:spcAft>
                <a:spcPts val="0"/>
              </a:spcAft>
              <a:buSzPts val="2000"/>
              <a:buNone/>
            </a:pPr>
            <a:r>
              <a:rPr lang="el-GR"/>
              <a:t>Β. Μίγμα Μάρκετινγκ</a:t>
            </a:r>
            <a:endParaRPr/>
          </a:p>
          <a:p>
            <a:pPr indent="-457200" lvl="0" marL="457200" rtl="0" algn="l">
              <a:lnSpc>
                <a:spcPct val="90000"/>
              </a:lnSpc>
              <a:spcBef>
                <a:spcPts val="400"/>
              </a:spcBef>
              <a:spcAft>
                <a:spcPts val="0"/>
              </a:spcAft>
              <a:buClr>
                <a:schemeClr val="dk1"/>
              </a:buClr>
              <a:buSzPts val="2000"/>
              <a:buFont typeface="Arial Black"/>
              <a:buAutoNum type="arabicPeriod"/>
            </a:pPr>
            <a:r>
              <a:rPr lang="el-GR"/>
              <a:t>ΥΛΟΠΟΙΗΣΗ ΣΧΕΔΙΟΥ ΜΑΡΚΕΤΙΝΓΚ</a:t>
            </a:r>
            <a:endParaRPr/>
          </a:p>
          <a:p>
            <a:pPr indent="0" lvl="1" marL="457200" rtl="0" algn="l">
              <a:lnSpc>
                <a:spcPct val="90000"/>
              </a:lnSpc>
              <a:spcBef>
                <a:spcPts val="1000"/>
              </a:spcBef>
              <a:spcAft>
                <a:spcPts val="0"/>
              </a:spcAft>
              <a:buSzPts val="2000"/>
              <a:buNone/>
            </a:pPr>
            <a:r>
              <a:rPr lang="el-GR"/>
              <a:t>Α. Οργάνωση Μάρκετινγκ</a:t>
            </a:r>
            <a:endParaRPr/>
          </a:p>
          <a:p>
            <a:pPr indent="0" lvl="1" marL="457200" rtl="0" algn="l">
              <a:lnSpc>
                <a:spcPct val="90000"/>
              </a:lnSpc>
              <a:spcBef>
                <a:spcPts val="400"/>
              </a:spcBef>
              <a:spcAft>
                <a:spcPts val="0"/>
              </a:spcAft>
              <a:buSzPts val="2000"/>
              <a:buNone/>
            </a:pPr>
            <a:r>
              <a:rPr lang="el-GR"/>
              <a:t>Β. Δραστηριότητες, Αρμοδιότητες, και Χρονοδιαγράμματα υλοποίησης/ολοκλήρωσης</a:t>
            </a:r>
            <a:endParaRPr/>
          </a:p>
          <a:p>
            <a:pPr indent="-330200" lvl="1" marL="914400" rtl="0" algn="l">
              <a:lnSpc>
                <a:spcPct val="90000"/>
              </a:lnSpc>
              <a:spcBef>
                <a:spcPts val="400"/>
              </a:spcBef>
              <a:spcAft>
                <a:spcPts val="0"/>
              </a:spcAft>
              <a:buSzPts val="2000"/>
              <a:buFont typeface="Arial Black"/>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8"/>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ΣΧΕΔΙΑΣΜΟΣ ΜΑΡΚΕΤΙΝΓΚ (ΙΙΙ)</a:t>
            </a:r>
            <a:endParaRPr/>
          </a:p>
        </p:txBody>
      </p:sp>
      <p:sp>
        <p:nvSpPr>
          <p:cNvPr id="144" name="Google Shape;144;p8"/>
          <p:cNvSpPr txBox="1"/>
          <p:nvPr>
            <p:ph idx="1" type="body"/>
          </p:nvPr>
        </p:nvSpPr>
        <p:spPr>
          <a:xfrm>
            <a:off x="457200" y="1752600"/>
            <a:ext cx="7620000" cy="4373563"/>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Clr>
                <a:schemeClr val="dk1"/>
              </a:buClr>
              <a:buSzPts val="2000"/>
              <a:buFont typeface="Arial Black"/>
              <a:buAutoNum type="arabicPeriod"/>
            </a:pPr>
            <a:r>
              <a:rPr lang="el-GR"/>
              <a:t> </a:t>
            </a:r>
            <a:endParaRPr/>
          </a:p>
          <a:p>
            <a:pPr indent="-457200" lvl="0" marL="457200" rtl="0" algn="l">
              <a:spcBef>
                <a:spcPts val="1000"/>
              </a:spcBef>
              <a:spcAft>
                <a:spcPts val="0"/>
              </a:spcAft>
              <a:buClr>
                <a:schemeClr val="dk1"/>
              </a:buClr>
              <a:buSzPts val="2000"/>
              <a:buFont typeface="Arial Black"/>
              <a:buAutoNum type="arabicPeriod"/>
            </a:pPr>
            <a:r>
              <a:rPr lang="el-GR"/>
              <a:t>.</a:t>
            </a:r>
            <a:endParaRPr/>
          </a:p>
          <a:p>
            <a:pPr indent="-457200" lvl="0" marL="457200" rtl="0" algn="l">
              <a:spcBef>
                <a:spcPts val="1000"/>
              </a:spcBef>
              <a:spcAft>
                <a:spcPts val="0"/>
              </a:spcAft>
              <a:buClr>
                <a:schemeClr val="dk1"/>
              </a:buClr>
              <a:buSzPts val="2000"/>
              <a:buFont typeface="Arial Black"/>
              <a:buAutoNum type="arabicPeriod"/>
            </a:pPr>
            <a:r>
              <a:rPr lang="el-GR"/>
              <a:t>.</a:t>
            </a:r>
            <a:endParaRPr/>
          </a:p>
          <a:p>
            <a:pPr indent="-457200" lvl="0" marL="457200" rtl="0" algn="l">
              <a:spcBef>
                <a:spcPts val="1000"/>
              </a:spcBef>
              <a:spcAft>
                <a:spcPts val="0"/>
              </a:spcAft>
              <a:buClr>
                <a:schemeClr val="dk1"/>
              </a:buClr>
              <a:buSzPts val="2000"/>
              <a:buFont typeface="Arial Black"/>
              <a:buAutoNum type="arabicPeriod"/>
            </a:pPr>
            <a:r>
              <a:rPr lang="el-GR"/>
              <a:t>.</a:t>
            </a:r>
            <a:endParaRPr/>
          </a:p>
          <a:p>
            <a:pPr indent="-457200" lvl="0" marL="457200" rtl="0" algn="l">
              <a:spcBef>
                <a:spcPts val="1000"/>
              </a:spcBef>
              <a:spcAft>
                <a:spcPts val="0"/>
              </a:spcAft>
              <a:buClr>
                <a:schemeClr val="dk1"/>
              </a:buClr>
              <a:buSzPts val="2000"/>
              <a:buFont typeface="Arial Black"/>
              <a:buAutoNum type="arabicPeriod"/>
            </a:pPr>
            <a:r>
              <a:rPr lang="el-GR"/>
              <a:t>.</a:t>
            </a:r>
            <a:endParaRPr/>
          </a:p>
          <a:p>
            <a:pPr indent="-457200" lvl="0" marL="457200" rtl="0" algn="l">
              <a:spcBef>
                <a:spcPts val="1000"/>
              </a:spcBef>
              <a:spcAft>
                <a:spcPts val="0"/>
              </a:spcAft>
              <a:buClr>
                <a:schemeClr val="dk1"/>
              </a:buClr>
              <a:buSzPts val="2000"/>
              <a:buFont typeface="Arial Black"/>
              <a:buAutoNum type="arabicPeriod"/>
            </a:pPr>
            <a:r>
              <a:rPr lang="el-GR"/>
              <a:t>.</a:t>
            </a:r>
            <a:endParaRPr/>
          </a:p>
          <a:p>
            <a:pPr indent="-457200" lvl="0" marL="457200" rtl="0" algn="l">
              <a:spcBef>
                <a:spcPts val="1000"/>
              </a:spcBef>
              <a:spcAft>
                <a:spcPts val="0"/>
              </a:spcAft>
              <a:buClr>
                <a:schemeClr val="dk1"/>
              </a:buClr>
              <a:buSzPts val="2000"/>
              <a:buFont typeface="Arial Black"/>
              <a:buAutoNum type="arabicPeriod"/>
            </a:pPr>
            <a:r>
              <a:rPr lang="el-GR"/>
              <a:t>ΑΞΙΟΛΟΓΗΣΗ ΚΑΙ ΕΛΕΓΧΟΣ</a:t>
            </a:r>
            <a:endParaRPr/>
          </a:p>
          <a:p>
            <a:pPr indent="0" lvl="1" marL="457200" rtl="0" algn="l">
              <a:spcBef>
                <a:spcPts val="1000"/>
              </a:spcBef>
              <a:spcAft>
                <a:spcPts val="0"/>
              </a:spcAft>
              <a:buSzPts val="2000"/>
              <a:buNone/>
            </a:pPr>
            <a:r>
              <a:rPr lang="el-GR"/>
              <a:t>Α. Πρότυπα </a:t>
            </a:r>
            <a:r>
              <a:rPr lang="el-GR"/>
              <a:t>Απόδοσης</a:t>
            </a:r>
            <a:r>
              <a:rPr lang="el-GR"/>
              <a:t> και Οικονομικοί Έλεγχοι</a:t>
            </a:r>
            <a:endParaRPr/>
          </a:p>
          <a:p>
            <a:pPr indent="0" lvl="1" marL="457200" rtl="0" algn="l">
              <a:spcBef>
                <a:spcPts val="400"/>
              </a:spcBef>
              <a:spcAft>
                <a:spcPts val="0"/>
              </a:spcAft>
              <a:buSzPts val="2000"/>
              <a:buNone/>
            </a:pPr>
            <a:r>
              <a:rPr lang="el-GR"/>
              <a:t>Β. Διαδικασίες Παρακολούθησης</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title"/>
          </p:nvPr>
        </p:nvSpPr>
        <p:spPr>
          <a:xfrm>
            <a:off x="457200" y="152718"/>
            <a:ext cx="5791200" cy="1371600"/>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accent6"/>
              </a:buClr>
              <a:buSzPts val="3600"/>
              <a:buFont typeface="Arial "/>
              <a:buNone/>
            </a:pPr>
            <a:r>
              <a:rPr lang="el-GR"/>
              <a:t>ΤΑ 4 P’S</a:t>
            </a:r>
            <a:endParaRPr/>
          </a:p>
        </p:txBody>
      </p:sp>
      <p:grpSp>
        <p:nvGrpSpPr>
          <p:cNvPr id="150" name="Google Shape;150;p9"/>
          <p:cNvGrpSpPr/>
          <p:nvPr/>
        </p:nvGrpSpPr>
        <p:grpSpPr>
          <a:xfrm>
            <a:off x="457200" y="1826901"/>
            <a:ext cx="7620000" cy="4224960"/>
            <a:chOff x="0" y="74301"/>
            <a:chExt cx="7620000" cy="4224960"/>
          </a:xfrm>
        </p:grpSpPr>
        <p:sp>
          <p:nvSpPr>
            <p:cNvPr id="151" name="Google Shape;151;p9"/>
            <p:cNvSpPr/>
            <p:nvPr/>
          </p:nvSpPr>
          <p:spPr>
            <a:xfrm>
              <a:off x="0" y="428541"/>
              <a:ext cx="7620000" cy="604800"/>
            </a:xfrm>
            <a:prstGeom prst="rect">
              <a:avLst/>
            </a:prstGeom>
            <a:solidFill>
              <a:schemeClr val="lt1">
                <a:alpha val="89803"/>
              </a:schemeClr>
            </a:solidFill>
            <a:ln cap="flat" cmpd="sng" w="28575">
              <a:solidFill>
                <a:srgbClr val="4CB3CE"/>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
            <p:cNvSpPr/>
            <p:nvPr/>
          </p:nvSpPr>
          <p:spPr>
            <a:xfrm>
              <a:off x="381000" y="74301"/>
              <a:ext cx="5334000" cy="708480"/>
            </a:xfrm>
            <a:prstGeom prst="roundRect">
              <a:avLst>
                <a:gd fmla="val 16667" name="adj"/>
              </a:avLst>
            </a:prstGeom>
            <a:solidFill>
              <a:srgbClr val="4CB3CE"/>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
            <p:cNvSpPr txBox="1"/>
            <p:nvPr/>
          </p:nvSpPr>
          <p:spPr>
            <a:xfrm>
              <a:off x="415585" y="10888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el-GR" sz="2400" u="none" cap="none" strike="noStrike">
                  <a:solidFill>
                    <a:schemeClr val="lt1"/>
                  </a:solidFill>
                  <a:latin typeface="Arial"/>
                  <a:ea typeface="Arial"/>
                  <a:cs typeface="Arial"/>
                  <a:sym typeface="Arial"/>
                </a:rPr>
                <a:t>Products (Προϊόντα)</a:t>
              </a:r>
              <a:endParaRPr b="0" i="0" sz="2400" u="none" cap="none" strike="noStrike">
                <a:solidFill>
                  <a:schemeClr val="lt1"/>
                </a:solidFill>
                <a:latin typeface="Arial"/>
                <a:ea typeface="Arial"/>
                <a:cs typeface="Arial"/>
                <a:sym typeface="Arial"/>
              </a:endParaRPr>
            </a:p>
          </p:txBody>
        </p:sp>
        <p:sp>
          <p:nvSpPr>
            <p:cNvPr id="154" name="Google Shape;154;p9"/>
            <p:cNvSpPr/>
            <p:nvPr/>
          </p:nvSpPr>
          <p:spPr>
            <a:xfrm>
              <a:off x="0" y="1517181"/>
              <a:ext cx="7620000" cy="604800"/>
            </a:xfrm>
            <a:prstGeom prst="rect">
              <a:avLst/>
            </a:prstGeom>
            <a:solidFill>
              <a:schemeClr val="lt1">
                <a:alpha val="89803"/>
              </a:schemeClr>
            </a:solidFill>
            <a:ln cap="flat" cmpd="sng" w="28575">
              <a:solidFill>
                <a:srgbClr val="4CB8D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
            <p:cNvSpPr/>
            <p:nvPr/>
          </p:nvSpPr>
          <p:spPr>
            <a:xfrm>
              <a:off x="381000" y="1162941"/>
              <a:ext cx="5334000" cy="708480"/>
            </a:xfrm>
            <a:prstGeom prst="roundRect">
              <a:avLst>
                <a:gd fmla="val 16667" name="adj"/>
              </a:avLst>
            </a:prstGeom>
            <a:solidFill>
              <a:srgbClr val="4CB8DD"/>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9"/>
            <p:cNvSpPr txBox="1"/>
            <p:nvPr/>
          </p:nvSpPr>
          <p:spPr>
            <a:xfrm>
              <a:off x="415585" y="119752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el-GR" sz="2400" u="none" cap="none" strike="noStrike">
                  <a:solidFill>
                    <a:schemeClr val="lt1"/>
                  </a:solidFill>
                  <a:latin typeface="Arial"/>
                  <a:ea typeface="Arial"/>
                  <a:cs typeface="Arial"/>
                  <a:sym typeface="Arial"/>
                </a:rPr>
                <a:t>Price (Τιμή)</a:t>
              </a:r>
              <a:endParaRPr b="0" i="0" sz="2400" u="none" cap="none" strike="noStrike">
                <a:solidFill>
                  <a:schemeClr val="lt1"/>
                </a:solidFill>
                <a:latin typeface="Arial"/>
                <a:ea typeface="Arial"/>
                <a:cs typeface="Arial"/>
                <a:sym typeface="Arial"/>
              </a:endParaRPr>
            </a:p>
          </p:txBody>
        </p:sp>
        <p:sp>
          <p:nvSpPr>
            <p:cNvPr id="157" name="Google Shape;157;p9"/>
            <p:cNvSpPr/>
            <p:nvPr/>
          </p:nvSpPr>
          <p:spPr>
            <a:xfrm>
              <a:off x="0" y="2605821"/>
              <a:ext cx="7620000" cy="604800"/>
            </a:xfrm>
            <a:prstGeom prst="rect">
              <a:avLst/>
            </a:prstGeom>
            <a:solidFill>
              <a:schemeClr val="lt1">
                <a:alpha val="89803"/>
              </a:schemeClr>
            </a:solidFill>
            <a:ln cap="flat" cmpd="sng" w="28575">
              <a:solidFill>
                <a:srgbClr val="4DBEE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
            <p:cNvSpPr/>
            <p:nvPr/>
          </p:nvSpPr>
          <p:spPr>
            <a:xfrm>
              <a:off x="381000" y="2251581"/>
              <a:ext cx="5334000" cy="708480"/>
            </a:xfrm>
            <a:prstGeom prst="roundRect">
              <a:avLst>
                <a:gd fmla="val 16667" name="adj"/>
              </a:avLst>
            </a:prstGeom>
            <a:solidFill>
              <a:srgbClr val="4DBEEB"/>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9"/>
            <p:cNvSpPr txBox="1"/>
            <p:nvPr/>
          </p:nvSpPr>
          <p:spPr>
            <a:xfrm>
              <a:off x="415585" y="228616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el-GR" sz="2400" u="none" cap="none" strike="noStrike">
                  <a:solidFill>
                    <a:schemeClr val="lt1"/>
                  </a:solidFill>
                  <a:latin typeface="Arial"/>
                  <a:ea typeface="Arial"/>
                  <a:cs typeface="Arial"/>
                  <a:sym typeface="Arial"/>
                </a:rPr>
                <a:t>Distribution (Διάθεση)</a:t>
              </a:r>
              <a:endParaRPr b="0" i="0" sz="2400" u="none" cap="none" strike="noStrike">
                <a:solidFill>
                  <a:schemeClr val="lt1"/>
                </a:solidFill>
                <a:latin typeface="Arial"/>
                <a:ea typeface="Arial"/>
                <a:cs typeface="Arial"/>
                <a:sym typeface="Arial"/>
              </a:endParaRPr>
            </a:p>
          </p:txBody>
        </p:sp>
        <p:sp>
          <p:nvSpPr>
            <p:cNvPr id="160" name="Google Shape;160;p9"/>
            <p:cNvSpPr/>
            <p:nvPr/>
          </p:nvSpPr>
          <p:spPr>
            <a:xfrm>
              <a:off x="0" y="3694461"/>
              <a:ext cx="7620000" cy="604800"/>
            </a:xfrm>
            <a:prstGeom prst="rect">
              <a:avLst/>
            </a:prstGeom>
            <a:solidFill>
              <a:schemeClr val="lt1">
                <a:alpha val="89803"/>
              </a:schemeClr>
            </a:solidFill>
            <a:ln cap="flat" cmpd="sng" w="28575">
              <a:solidFill>
                <a:srgbClr val="50C2F7"/>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9"/>
            <p:cNvSpPr/>
            <p:nvPr/>
          </p:nvSpPr>
          <p:spPr>
            <a:xfrm>
              <a:off x="381000" y="3340221"/>
              <a:ext cx="5334000" cy="708480"/>
            </a:xfrm>
            <a:prstGeom prst="roundRect">
              <a:avLst>
                <a:gd fmla="val 16667" name="adj"/>
              </a:avLst>
            </a:prstGeom>
            <a:solidFill>
              <a:srgbClr val="50C2F7"/>
            </a:solid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9"/>
            <p:cNvSpPr txBox="1"/>
            <p:nvPr/>
          </p:nvSpPr>
          <p:spPr>
            <a:xfrm>
              <a:off x="415585" y="3374806"/>
              <a:ext cx="5264830" cy="639310"/>
            </a:xfrm>
            <a:prstGeom prst="rect">
              <a:avLst/>
            </a:prstGeom>
            <a:noFill/>
            <a:ln>
              <a:noFill/>
            </a:ln>
          </p:spPr>
          <p:txBody>
            <a:bodyPr anchorCtr="0" anchor="ctr" bIns="0" lIns="201600" spcFirstLastPara="1" rIns="201600" wrap="square" tIns="0">
              <a:noAutofit/>
            </a:bodyPr>
            <a:lstStyle/>
            <a:p>
              <a:pPr indent="0" lvl="0" marL="0" marR="0" rtl="0" algn="l">
                <a:lnSpc>
                  <a:spcPct val="90000"/>
                </a:lnSpc>
                <a:spcBef>
                  <a:spcPts val="0"/>
                </a:spcBef>
                <a:spcAft>
                  <a:spcPts val="0"/>
                </a:spcAft>
                <a:buNone/>
              </a:pPr>
              <a:r>
                <a:rPr b="0" i="0" lang="el-GR" sz="2400" u="none" cap="none" strike="noStrike">
                  <a:solidFill>
                    <a:schemeClr val="lt1"/>
                  </a:solidFill>
                  <a:latin typeface="Arial"/>
                  <a:ea typeface="Arial"/>
                  <a:cs typeface="Arial"/>
                  <a:sym typeface="Arial"/>
                </a:rPr>
                <a:t>Promotion (Προώθηση)</a:t>
              </a:r>
              <a:endParaRPr b="0" i="0" sz="24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Základné">
  <a:themeElements>
    <a:clrScheme name="Green Yellow">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ív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2019-02-10T21:49:04Z</dcterms:created>
  <dc:creator>Zuzana Palková</dc:creator>
</cp:coreProperties>
</file>