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68" r:id="rId3"/>
    <p:sldId id="297" r:id="rId4"/>
    <p:sldId id="269" r:id="rId5"/>
    <p:sldId id="271" r:id="rId6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78" autoAdjust="0"/>
    <p:restoredTop sz="73819" autoAdjust="0"/>
  </p:normalViewPr>
  <p:slideViewPr>
    <p:cSldViewPr>
      <p:cViewPr varScale="1">
        <p:scale>
          <a:sx n="85" d="100"/>
          <a:sy n="85" d="100"/>
        </p:scale>
        <p:origin x="220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hr-HR" sz="4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1. </a:t>
            </a:r>
            <a:r>
              <a:rPr lang="hr-HR" sz="4000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Agrotourism</a:t>
            </a:r>
            <a:r>
              <a:rPr lang="hr-HR" sz="4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 - </a:t>
            </a:r>
            <a:br>
              <a:rPr lang="hr-HR" sz="4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</a:br>
            <a:r>
              <a:rPr lang="hr-HR" sz="400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I</a:t>
            </a:r>
            <a:r>
              <a:rPr lang="hr-HR" sz="4000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ntroduction</a:t>
            </a:r>
            <a:r>
              <a:rPr lang="hr-HR" sz="4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 </a:t>
            </a:r>
            <a:r>
              <a:rPr lang="hr-HR" sz="4000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and</a:t>
            </a:r>
            <a:r>
              <a:rPr lang="hr-HR" sz="4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 </a:t>
            </a:r>
            <a:r>
              <a:rPr lang="hr-HR" sz="4000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course</a:t>
            </a:r>
            <a:r>
              <a:rPr lang="hr-HR" sz="4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 </a:t>
            </a:r>
            <a:r>
              <a:rPr lang="hr-HR" sz="4000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outline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dirty="0" err="1" smtClean="0">
                <a:solidFill>
                  <a:srgbClr val="EF8E7B"/>
                </a:solidFill>
              </a:rPr>
              <a:t>Agrotourism</a:t>
            </a:r>
            <a:endParaRPr lang="en-US" dirty="0">
              <a:solidFill>
                <a:srgbClr val="EF8E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Agrotourism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</a:t>
            </a:r>
            <a:r>
              <a:rPr lang="en-US" dirty="0" err="1" smtClean="0"/>
              <a:t>ourism</a:t>
            </a:r>
            <a:r>
              <a:rPr lang="en-US" dirty="0" smtClean="0"/>
              <a:t> </a:t>
            </a:r>
            <a:r>
              <a:rPr lang="en-US" dirty="0"/>
              <a:t>in which tourists take part in farm or village activities, as animal and crop care, cooking and cleaning, handicrafts, and entertainments</a:t>
            </a:r>
            <a:r>
              <a:rPr lang="en-US" dirty="0" smtClean="0"/>
              <a:t>.</a:t>
            </a:r>
            <a:endParaRPr lang="hr-HR" dirty="0" smtClean="0"/>
          </a:p>
          <a:p>
            <a:r>
              <a:rPr lang="hr-HR" dirty="0" err="1" smtClean="0"/>
              <a:t>Tourism</a:t>
            </a:r>
            <a:r>
              <a:rPr lang="hr-HR" dirty="0" smtClean="0"/>
              <a:t> </a:t>
            </a:r>
            <a:r>
              <a:rPr lang="hr-HR" dirty="0" err="1" smtClean="0"/>
              <a:t>that</a:t>
            </a:r>
            <a:r>
              <a:rPr lang="hr-HR" dirty="0" smtClean="0"/>
              <a:t> </a:t>
            </a:r>
            <a:r>
              <a:rPr lang="hr-HR" dirty="0" err="1" smtClean="0"/>
              <a:t>promote</a:t>
            </a:r>
            <a:r>
              <a:rPr lang="hr-HR" dirty="0" smtClean="0"/>
              <a:t> </a:t>
            </a:r>
            <a:r>
              <a:rPr lang="en-GB" dirty="0" smtClean="0"/>
              <a:t>development </a:t>
            </a:r>
            <a:r>
              <a:rPr lang="en-GB" dirty="0"/>
              <a:t>of rural space, </a:t>
            </a:r>
            <a:r>
              <a:rPr lang="en-GB" dirty="0" smtClean="0"/>
              <a:t>as </a:t>
            </a:r>
            <a:r>
              <a:rPr lang="en-GB" dirty="0"/>
              <a:t>an indispensable factor that has a positive effect in economic, environmental, demographic and sociological </a:t>
            </a:r>
            <a:r>
              <a:rPr lang="en-GB" dirty="0" smtClean="0"/>
              <a:t>terms</a:t>
            </a:r>
            <a:r>
              <a:rPr lang="hr-HR" dirty="0" smtClean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79267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Agrotourism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How is </a:t>
            </a:r>
            <a:r>
              <a:rPr lang="en-GB" dirty="0" err="1" smtClean="0"/>
              <a:t>agr</a:t>
            </a:r>
            <a:r>
              <a:rPr lang="hr-HR" dirty="0" smtClean="0"/>
              <a:t>o</a:t>
            </a:r>
            <a:r>
              <a:rPr lang="en-GB" dirty="0" smtClean="0"/>
              <a:t>tourism </a:t>
            </a:r>
            <a:r>
              <a:rPr lang="en-GB" dirty="0"/>
              <a:t>similar to and different from other modes of </a:t>
            </a:r>
            <a:r>
              <a:rPr lang="en-GB" dirty="0" smtClean="0"/>
              <a:t>tourism</a:t>
            </a:r>
            <a:r>
              <a:rPr lang="hr-HR" dirty="0" smtClean="0"/>
              <a:t>?</a:t>
            </a:r>
          </a:p>
          <a:p>
            <a:r>
              <a:rPr lang="en-GB" dirty="0"/>
              <a:t>Definitions and Types of </a:t>
            </a:r>
            <a:r>
              <a:rPr lang="en-GB" dirty="0" err="1"/>
              <a:t>Agritourism</a:t>
            </a: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58294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Course description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aim of this course is to expose today's knowledge of </a:t>
            </a:r>
            <a:r>
              <a:rPr lang="en-GB" dirty="0" err="1"/>
              <a:t>agrotourism's</a:t>
            </a:r>
            <a:r>
              <a:rPr lang="en-GB" dirty="0"/>
              <a:t> ecological complexity, which gives principles for </a:t>
            </a:r>
            <a:r>
              <a:rPr lang="en-GB" dirty="0" err="1"/>
              <a:t>agritourism's</a:t>
            </a:r>
            <a:r>
              <a:rPr lang="en-GB" dirty="0"/>
              <a:t> </a:t>
            </a:r>
            <a:r>
              <a:rPr lang="en-GB" dirty="0" err="1"/>
              <a:t>behavior</a:t>
            </a:r>
            <a:r>
              <a:rPr lang="en-GB" dirty="0"/>
              <a:t> and activities, with the aim of long-term sustainable rural </a:t>
            </a:r>
            <a:r>
              <a:rPr lang="en-GB" dirty="0" smtClean="0"/>
              <a:t>development</a:t>
            </a:r>
            <a:r>
              <a:rPr lang="hr-HR" dirty="0" smtClean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86648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outcomes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Explain the lexical elements of </a:t>
            </a:r>
            <a:r>
              <a:rPr lang="en-GB" dirty="0" err="1"/>
              <a:t>agoecological</a:t>
            </a:r>
            <a:r>
              <a:rPr lang="en-GB" dirty="0"/>
              <a:t> data, natural heritage including specific native plant and animal life, basic agro-systems and habitats.</a:t>
            </a:r>
            <a:endParaRPr lang="hr-H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Develop an awareness of the sustainability of natural agro-heritage as a prerequisite for its holistic agro-tourism value, study and extraordinary experience.</a:t>
            </a:r>
            <a:endParaRPr lang="hr-H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Demonstrate the skill of identifying basic agro-ecological and agro-tourism issues in the field that affect the sustainability of natural agro-sights.</a:t>
            </a:r>
            <a:endParaRPr lang="hr-H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Critically evaluate and make your own judgments in accordance with the highest environmental standards regarding an integrative approach to this issue.</a:t>
            </a:r>
            <a:endParaRPr lang="hr-H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Establishing and expanding knowledge about the relationship between </a:t>
            </a:r>
            <a:r>
              <a:rPr lang="en-GB" dirty="0" err="1"/>
              <a:t>agroecology</a:t>
            </a:r>
            <a:r>
              <a:rPr lang="en-GB" dirty="0"/>
              <a:t> and </a:t>
            </a:r>
            <a:r>
              <a:rPr lang="en-GB" dirty="0" err="1"/>
              <a:t>agritourism</a:t>
            </a:r>
            <a:r>
              <a:rPr lang="en-GB" dirty="0"/>
              <a:t>, as well as its implementation in future work, </a:t>
            </a:r>
            <a:r>
              <a:rPr lang="en-GB" dirty="0" err="1"/>
              <a:t>ie</a:t>
            </a:r>
            <a:r>
              <a:rPr lang="en-GB" dirty="0"/>
              <a:t> the ability of future employees to successfully interpret contemporary ecological trends / achievements, as well as biological, cultural and ecological wealth.</a:t>
            </a:r>
            <a:endParaRPr lang="hr-H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Acquiring the ability, knowledge and skills to meet the needs of modern selective / sustainable </a:t>
            </a:r>
            <a:r>
              <a:rPr lang="en-GB" dirty="0" err="1"/>
              <a:t>agritourism</a:t>
            </a:r>
            <a:r>
              <a:rPr lang="en-GB" dirty="0"/>
              <a:t>, and to protect and preserve cultural, material and biological treasures.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289805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2361</TotalTime>
  <Words>287</Words>
  <Application>Microsoft Office PowerPoint</Application>
  <PresentationFormat>Prikaz na zaslonu (4:3)</PresentationFormat>
  <Paragraphs>21</Paragraphs>
  <Slides>5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11" baseType="lpstr">
      <vt:lpstr>Arial</vt:lpstr>
      <vt:lpstr>Arial </vt:lpstr>
      <vt:lpstr>Arial Black</vt:lpstr>
      <vt:lpstr>Calibri</vt:lpstr>
      <vt:lpstr>Montserrat</vt:lpstr>
      <vt:lpstr>Základné</vt:lpstr>
      <vt:lpstr>1. Agrotourism -  Introduction and course outline</vt:lpstr>
      <vt:lpstr>Agrotourism</vt:lpstr>
      <vt:lpstr>Agrotourism</vt:lpstr>
      <vt:lpstr>Course description</vt:lpstr>
      <vt:lpstr>Learning outcomes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Tanja Radić Lakoš</cp:lastModifiedBy>
  <cp:revision>228</cp:revision>
  <cp:lastPrinted>2019-02-12T08:21:40Z</cp:lastPrinted>
  <dcterms:created xsi:type="dcterms:W3CDTF">2019-02-10T21:49:04Z</dcterms:created>
  <dcterms:modified xsi:type="dcterms:W3CDTF">2020-02-10T12:08:05Z</dcterms:modified>
</cp:coreProperties>
</file>