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8"/>
  </p:notesMasterIdLst>
  <p:handoutMasterIdLst>
    <p:handoutMasterId r:id="rId9"/>
  </p:handoutMasterIdLst>
  <p:sldIdLst>
    <p:sldId id="275" r:id="rId2"/>
    <p:sldId id="272" r:id="rId3"/>
    <p:sldId id="279" r:id="rId4"/>
    <p:sldId id="273" r:id="rId5"/>
    <p:sldId id="280" r:id="rId6"/>
    <p:sldId id="281" r:id="rId7"/>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redný štýl 2 - zvýrazneni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Svetlý štýl 1 - zvýrazneni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78" autoAdjust="0"/>
    <p:restoredTop sz="73819" autoAdjust="0"/>
  </p:normalViewPr>
  <p:slideViewPr>
    <p:cSldViewPr>
      <p:cViewPr varScale="1">
        <p:scale>
          <a:sx n="85" d="100"/>
          <a:sy n="85" d="100"/>
        </p:scale>
        <p:origin x="220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10. 2. 2020</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10. 2. 2020</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70560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6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2" name="Picture 11">
            <a:extLst>
              <a:ext uri="{FF2B5EF4-FFF2-40B4-BE49-F238E27FC236}">
                <a16:creationId xmlns:a16="http://schemas.microsoft.com/office/drawing/2014/main" id="{80B0D0E4-BD66-4038-8DF4-DE18EB51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Kliknutím upravte štýl predlohy nadpisu</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10. 2. 2020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sk-SK"/>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10. 2. 2020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55F4F7B-3215-4AC1-972D-928999B64AB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2. </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Rural</a:t>
            </a:r>
            <a:r>
              <a:rPr lang="hr-HR" sz="4000" dirty="0"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hr-HR" sz="4000" dirty="0" err="1" smtClean="0">
                <a:solidFill>
                  <a:schemeClr val="accent6">
                    <a:lumMod val="75000"/>
                  </a:schemeClr>
                </a:solidFill>
                <a:latin typeface="Calibri" panose="020F0502020204030204" pitchFamily="34" charset="0"/>
                <a:ea typeface="Montserrat"/>
                <a:cs typeface="Calibri" panose="020F0502020204030204" pitchFamily="34" charset="0"/>
                <a:sym typeface="Montserrat"/>
              </a:rPr>
              <a:t>areas</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2214578" cy="4616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455F51"/>
                </a:solidFill>
                <a:effectLst/>
                <a:uLnTx/>
                <a:uFillTx/>
                <a:latin typeface="Arial"/>
                <a:ea typeface="+mn-ea"/>
                <a:cs typeface="+mn-cs"/>
              </a:rPr>
              <a:t>2018-3-HR01-KA205-060151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455F51"/>
                </a:solidFill>
                <a:effectLst/>
                <a:uLnTx/>
                <a:uFillTx/>
                <a:latin typeface="Arial"/>
                <a:ea typeface="+mn-ea"/>
                <a:cs typeface="+mn-cs"/>
              </a:rPr>
              <a:t> </a:t>
            </a: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800" b="0" i="0" u="none" strike="noStrike" kern="1200" cap="none" spc="0" normalizeH="0" baseline="0" noProof="0" dirty="0" err="1" smtClean="0">
                <a:ln>
                  <a:noFill/>
                </a:ln>
                <a:solidFill>
                  <a:srgbClr val="EF8E7B"/>
                </a:solidFill>
                <a:effectLst/>
                <a:uLnTx/>
                <a:uFillTx/>
                <a:latin typeface="Arial"/>
                <a:ea typeface="+mn-ea"/>
                <a:cs typeface="+mn-cs"/>
              </a:rPr>
              <a:t>Agrotourism</a:t>
            </a:r>
            <a:endParaRPr kumimoji="0" lang="en-US" sz="1800" b="0" i="0" u="none" strike="noStrike" kern="1200" cap="none" spc="0" normalizeH="0" baseline="0" noProof="0" dirty="0">
              <a:ln>
                <a:noFill/>
              </a:ln>
              <a:solidFill>
                <a:srgbClr val="EF8E7B"/>
              </a:solidFill>
              <a:effectLst/>
              <a:uLnTx/>
              <a:uFillTx/>
              <a:latin typeface="Arial"/>
              <a:ea typeface="+mn-ea"/>
              <a:cs typeface="+mn-cs"/>
            </a:endParaRPr>
          </a:p>
        </p:txBody>
      </p:sp>
    </p:spTree>
    <p:extLst>
      <p:ext uri="{BB962C8B-B14F-4D97-AF65-F5344CB8AC3E}">
        <p14:creationId xmlns:p14="http://schemas.microsoft.com/office/powerpoint/2010/main" val="2992445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smtClean="0"/>
              <a:t>characteristics</a:t>
            </a:r>
            <a:endParaRPr lang="hr-HR" dirty="0"/>
          </a:p>
        </p:txBody>
      </p:sp>
      <p:sp>
        <p:nvSpPr>
          <p:cNvPr id="3" name="Rezervirano mjesto sadržaja 2"/>
          <p:cNvSpPr>
            <a:spLocks noGrp="1"/>
          </p:cNvSpPr>
          <p:nvPr>
            <p:ph idx="1"/>
          </p:nvPr>
        </p:nvSpPr>
        <p:spPr/>
        <p:txBody>
          <a:bodyPr/>
          <a:lstStyle/>
          <a:p>
            <a:r>
              <a:rPr lang="hr-HR" dirty="0"/>
              <a:t>O</a:t>
            </a:r>
            <a:r>
              <a:rPr lang="en-US" dirty="0" smtClean="0"/>
              <a:t>pen </a:t>
            </a:r>
            <a:r>
              <a:rPr lang="en-US" dirty="0"/>
              <a:t>swath of land that has few homes or other buildings, and not very many people. </a:t>
            </a:r>
            <a:endParaRPr lang="hr-HR" dirty="0" smtClean="0"/>
          </a:p>
          <a:p>
            <a:r>
              <a:rPr lang="en-US" dirty="0" smtClean="0"/>
              <a:t>A </a:t>
            </a:r>
            <a:r>
              <a:rPr lang="en-US" dirty="0"/>
              <a:t>rural area’s population density is very </a:t>
            </a:r>
            <a:r>
              <a:rPr lang="en-US" dirty="0" smtClean="0"/>
              <a:t>low</a:t>
            </a:r>
            <a:r>
              <a:rPr lang="hr-HR" dirty="0" smtClean="0"/>
              <a:t>.</a:t>
            </a:r>
          </a:p>
          <a:p>
            <a:r>
              <a:rPr lang="en-US" dirty="0"/>
              <a:t>Agriculture is the primary industry in most rural areas. </a:t>
            </a:r>
            <a:endParaRPr lang="hr-HR" dirty="0" smtClean="0"/>
          </a:p>
          <a:p>
            <a:r>
              <a:rPr lang="en-US" dirty="0" smtClean="0"/>
              <a:t>Most </a:t>
            </a:r>
            <a:r>
              <a:rPr lang="en-US" dirty="0"/>
              <a:t>people live or work on farms or ranches. Hamlets, villages, towns, and other small settlements are in or surrounded by rural </a:t>
            </a:r>
            <a:r>
              <a:rPr lang="en-US" dirty="0" smtClean="0"/>
              <a:t>areas</a:t>
            </a:r>
            <a:r>
              <a:rPr lang="hr-HR" dirty="0" smtClean="0"/>
              <a:t>.</a:t>
            </a:r>
          </a:p>
          <a:p>
            <a:r>
              <a:rPr lang="en-US" dirty="0"/>
              <a:t>Throughout the world, more people live in rural areas than in urban areas. This has been changing rapidly, however. Urbanization is happening all over the world. In Asia, for example, the United Nations estimates that the urban population will increase by almost 2 billion by 2050.</a:t>
            </a:r>
            <a:endParaRPr lang="hr-HR" dirty="0"/>
          </a:p>
        </p:txBody>
      </p:sp>
    </p:spTree>
    <p:extLst>
      <p:ext uri="{BB962C8B-B14F-4D97-AF65-F5344CB8AC3E}">
        <p14:creationId xmlns:p14="http://schemas.microsoft.com/office/powerpoint/2010/main" val="3277840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smtClean="0"/>
              <a:t>Countryside</a:t>
            </a:r>
            <a:endParaRPr lang="hr-HR" dirty="0"/>
          </a:p>
        </p:txBody>
      </p:sp>
      <p:sp>
        <p:nvSpPr>
          <p:cNvPr id="3" name="Rezervirano mjesto sadržaja 2"/>
          <p:cNvSpPr>
            <a:spLocks noGrp="1"/>
          </p:cNvSpPr>
          <p:nvPr>
            <p:ph idx="1"/>
          </p:nvPr>
        </p:nvSpPr>
        <p:spPr/>
        <p:txBody>
          <a:bodyPr/>
          <a:lstStyle/>
          <a:p>
            <a:r>
              <a:rPr lang="en-US" dirty="0"/>
              <a:t>Wildlife is more frequently found in rural areas than in cities because of the absence of people and buildings. </a:t>
            </a:r>
            <a:endParaRPr lang="hr-HR" dirty="0" smtClean="0"/>
          </a:p>
          <a:p>
            <a:r>
              <a:rPr lang="hr-HR" dirty="0" smtClean="0"/>
              <a:t>R</a:t>
            </a:r>
            <a:r>
              <a:rPr lang="en-US" dirty="0" err="1" smtClean="0"/>
              <a:t>ural</a:t>
            </a:r>
            <a:r>
              <a:rPr lang="en-US" dirty="0" smtClean="0"/>
              <a:t> </a:t>
            </a:r>
            <a:r>
              <a:rPr lang="en-US" dirty="0"/>
              <a:t>areas are often called the country because residents can see and interact with the </a:t>
            </a:r>
            <a:r>
              <a:rPr lang="en-US" dirty="0" err="1"/>
              <a:t>countrys</a:t>
            </a:r>
            <a:r>
              <a:rPr lang="en-US" dirty="0"/>
              <a:t> native </a:t>
            </a:r>
            <a:r>
              <a:rPr lang="en-US" dirty="0" smtClean="0"/>
              <a:t>wildlife</a:t>
            </a:r>
            <a:r>
              <a:rPr lang="hr-HR" dirty="0" smtClean="0"/>
              <a:t>.</a:t>
            </a:r>
            <a:endParaRPr lang="hr-HR" dirty="0"/>
          </a:p>
        </p:txBody>
      </p:sp>
    </p:spTree>
    <p:extLst>
      <p:ext uri="{BB962C8B-B14F-4D97-AF65-F5344CB8AC3E}">
        <p14:creationId xmlns:p14="http://schemas.microsoft.com/office/powerpoint/2010/main" val="53448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Transforming the Rural Areas</a:t>
            </a:r>
            <a:endParaRPr lang="hr-HR" dirty="0"/>
          </a:p>
        </p:txBody>
      </p:sp>
      <p:sp>
        <p:nvSpPr>
          <p:cNvPr id="3" name="Rezervirano mjesto sadržaja 2"/>
          <p:cNvSpPr>
            <a:spLocks noGrp="1"/>
          </p:cNvSpPr>
          <p:nvPr>
            <p:ph idx="1"/>
          </p:nvPr>
        </p:nvSpPr>
        <p:spPr/>
        <p:txBody>
          <a:bodyPr/>
          <a:lstStyle/>
          <a:p>
            <a:pPr lvl="0"/>
            <a:r>
              <a:rPr lang="en-US" dirty="0"/>
              <a:t>Rural areas change over time. These changes are caused by:</a:t>
            </a:r>
          </a:p>
          <a:p>
            <a:pPr lvl="1"/>
            <a:r>
              <a:rPr lang="en-US" dirty="0" smtClean="0"/>
              <a:t>economic </a:t>
            </a:r>
            <a:r>
              <a:rPr lang="en-US" dirty="0"/>
              <a:t>factors - tourism income, farming profitability, primary sector jobs</a:t>
            </a:r>
          </a:p>
          <a:p>
            <a:pPr lvl="1"/>
            <a:r>
              <a:rPr lang="en-US" dirty="0"/>
              <a:t>environmental factors - land use, pollution, conservation</a:t>
            </a:r>
          </a:p>
          <a:p>
            <a:pPr lvl="1"/>
            <a:r>
              <a:rPr lang="en-US" dirty="0"/>
              <a:t>social factors - population change and migration, leisure time, retirement population</a:t>
            </a:r>
            <a:endParaRPr lang="hr-HR" dirty="0" smtClean="0"/>
          </a:p>
          <a:p>
            <a:pPr lvl="0"/>
            <a:endParaRPr lang="hr-HR" dirty="0"/>
          </a:p>
          <a:p>
            <a:pPr lvl="0"/>
            <a:r>
              <a:rPr lang="en-GB" dirty="0" smtClean="0"/>
              <a:t>Property</a:t>
            </a:r>
            <a:r>
              <a:rPr lang="en-GB" dirty="0"/>
              <a:t>, Markets, Cooperatives, and Technological Change</a:t>
            </a:r>
            <a:endParaRPr lang="hr-HR" dirty="0"/>
          </a:p>
          <a:p>
            <a:endParaRPr lang="hr-HR" dirty="0"/>
          </a:p>
        </p:txBody>
      </p:sp>
    </p:spTree>
    <p:extLst>
      <p:ext uri="{BB962C8B-B14F-4D97-AF65-F5344CB8AC3E}">
        <p14:creationId xmlns:p14="http://schemas.microsoft.com/office/powerpoint/2010/main" val="44821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dirty="0" smtClean="0"/>
              <a:t>T</a:t>
            </a:r>
            <a:r>
              <a:rPr lang="en-US" dirty="0" err="1" smtClean="0"/>
              <a:t>ypes</a:t>
            </a:r>
            <a:r>
              <a:rPr lang="en-US" dirty="0" smtClean="0"/>
              <a:t> </a:t>
            </a:r>
            <a:r>
              <a:rPr lang="en-US" dirty="0"/>
              <a:t>of rural </a:t>
            </a:r>
            <a:r>
              <a:rPr lang="en-US" dirty="0" smtClean="0"/>
              <a:t>areas </a:t>
            </a:r>
            <a:r>
              <a:rPr lang="hr-HR" dirty="0" smtClean="0"/>
              <a:t>C</a:t>
            </a:r>
            <a:r>
              <a:rPr lang="en-US" dirty="0" err="1" smtClean="0"/>
              <a:t>lassifi</a:t>
            </a:r>
            <a:r>
              <a:rPr lang="hr-HR" dirty="0" err="1" smtClean="0"/>
              <a:t>cation</a:t>
            </a:r>
            <a:endParaRPr lang="hr-HR" dirty="0"/>
          </a:p>
        </p:txBody>
      </p:sp>
      <p:pic>
        <p:nvPicPr>
          <p:cNvPr id="4" name="Rezervirano mjesto sadržaja 3"/>
          <p:cNvPicPr>
            <a:picLocks noGrp="1" noChangeAspect="1"/>
          </p:cNvPicPr>
          <p:nvPr>
            <p:ph idx="1"/>
          </p:nvPr>
        </p:nvPicPr>
        <p:blipFill>
          <a:blip r:embed="rId2"/>
          <a:stretch>
            <a:fillRect/>
          </a:stretch>
        </p:blipFill>
        <p:spPr>
          <a:xfrm>
            <a:off x="1043608" y="2132856"/>
            <a:ext cx="5943600" cy="2971800"/>
          </a:xfrm>
          <a:prstGeom prst="rect">
            <a:avLst/>
          </a:prstGeom>
        </p:spPr>
      </p:pic>
    </p:spTree>
    <p:extLst>
      <p:ext uri="{BB962C8B-B14F-4D97-AF65-F5344CB8AC3E}">
        <p14:creationId xmlns:p14="http://schemas.microsoft.com/office/powerpoint/2010/main" val="313124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a:t>Pressures</a:t>
            </a:r>
            <a:r>
              <a:rPr lang="hr-HR" dirty="0"/>
              <a:t> </a:t>
            </a:r>
            <a:r>
              <a:rPr lang="hr-HR" dirty="0" err="1"/>
              <a:t>in</a:t>
            </a:r>
            <a:r>
              <a:rPr lang="hr-HR" dirty="0"/>
              <a:t> </a:t>
            </a:r>
            <a:r>
              <a:rPr lang="hr-HR" dirty="0" err="1"/>
              <a:t>rural</a:t>
            </a:r>
            <a:r>
              <a:rPr lang="hr-HR" dirty="0"/>
              <a:t> </a:t>
            </a:r>
            <a:r>
              <a:rPr lang="hr-HR" dirty="0" err="1"/>
              <a:t>areas</a:t>
            </a:r>
            <a:endParaRPr lang="hr-HR" dirty="0"/>
          </a:p>
        </p:txBody>
      </p:sp>
      <p:sp>
        <p:nvSpPr>
          <p:cNvPr id="3" name="Rezervirano mjesto sadržaja 2"/>
          <p:cNvSpPr>
            <a:spLocks noGrp="1"/>
          </p:cNvSpPr>
          <p:nvPr>
            <p:ph idx="1"/>
          </p:nvPr>
        </p:nvSpPr>
        <p:spPr/>
        <p:txBody>
          <a:bodyPr/>
          <a:lstStyle/>
          <a:p>
            <a:r>
              <a:rPr lang="hr-HR" dirty="0" err="1"/>
              <a:t>Decline</a:t>
            </a:r>
            <a:r>
              <a:rPr lang="hr-HR" dirty="0"/>
              <a:t> </a:t>
            </a:r>
            <a:r>
              <a:rPr lang="hr-HR" dirty="0" err="1"/>
              <a:t>in</a:t>
            </a:r>
            <a:r>
              <a:rPr lang="hr-HR" dirty="0"/>
              <a:t> </a:t>
            </a:r>
            <a:r>
              <a:rPr lang="hr-HR" dirty="0" err="1"/>
              <a:t>primary</a:t>
            </a:r>
            <a:r>
              <a:rPr lang="hr-HR" dirty="0"/>
              <a:t> </a:t>
            </a:r>
            <a:r>
              <a:rPr lang="hr-HR" dirty="0" err="1" smtClean="0"/>
              <a:t>employment</a:t>
            </a:r>
            <a:endParaRPr lang="hr-HR" dirty="0" smtClean="0"/>
          </a:p>
          <a:p>
            <a:r>
              <a:rPr lang="hr-HR" dirty="0" err="1"/>
              <a:t>Commuting</a:t>
            </a:r>
            <a:r>
              <a:rPr lang="hr-HR" dirty="0"/>
              <a:t> </a:t>
            </a:r>
            <a:r>
              <a:rPr lang="hr-HR" dirty="0" err="1"/>
              <a:t>areas</a:t>
            </a:r>
            <a:endParaRPr lang="hr-HR" dirty="0"/>
          </a:p>
          <a:p>
            <a:r>
              <a:rPr lang="hr-HR" dirty="0" err="1"/>
              <a:t>Retirement</a:t>
            </a:r>
            <a:r>
              <a:rPr lang="hr-HR" dirty="0"/>
              <a:t> </a:t>
            </a:r>
            <a:r>
              <a:rPr lang="hr-HR" dirty="0" err="1"/>
              <a:t>homes</a:t>
            </a:r>
            <a:endParaRPr lang="hr-HR" dirty="0"/>
          </a:p>
          <a:p>
            <a:r>
              <a:rPr lang="hr-HR" dirty="0" err="1"/>
              <a:t>Second</a:t>
            </a:r>
            <a:r>
              <a:rPr lang="hr-HR" dirty="0"/>
              <a:t> </a:t>
            </a:r>
            <a:r>
              <a:rPr lang="hr-HR" dirty="0" err="1"/>
              <a:t>homes</a:t>
            </a:r>
            <a:endParaRPr lang="hr-HR" dirty="0"/>
          </a:p>
          <a:p>
            <a:r>
              <a:rPr lang="hr-HR" dirty="0" err="1"/>
              <a:t>Land</a:t>
            </a:r>
            <a:r>
              <a:rPr lang="hr-HR" dirty="0"/>
              <a:t> use</a:t>
            </a:r>
          </a:p>
          <a:p>
            <a:r>
              <a:rPr lang="hr-HR" dirty="0" err="1"/>
              <a:t>I</a:t>
            </a:r>
            <a:r>
              <a:rPr lang="hr-HR" dirty="0" err="1" smtClean="0"/>
              <a:t>nfrastructure</a:t>
            </a:r>
            <a:endParaRPr lang="hr-HR" dirty="0"/>
          </a:p>
        </p:txBody>
      </p:sp>
    </p:spTree>
    <p:extLst>
      <p:ext uri="{BB962C8B-B14F-4D97-AF65-F5344CB8AC3E}">
        <p14:creationId xmlns:p14="http://schemas.microsoft.com/office/powerpoint/2010/main" val="4906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2360</TotalTime>
  <Words>254</Words>
  <Application>Microsoft Office PowerPoint</Application>
  <PresentationFormat>Prikaz na zaslonu (4:3)</PresentationFormat>
  <Paragraphs>30</Paragraphs>
  <Slides>6</Slides>
  <Notes>1</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6</vt:i4>
      </vt:variant>
    </vt:vector>
  </HeadingPairs>
  <TitlesOfParts>
    <vt:vector size="12" baseType="lpstr">
      <vt:lpstr>Arial</vt:lpstr>
      <vt:lpstr>Arial </vt:lpstr>
      <vt:lpstr>Arial Black</vt:lpstr>
      <vt:lpstr>Calibri</vt:lpstr>
      <vt:lpstr>Montserrat</vt:lpstr>
      <vt:lpstr>Základné</vt:lpstr>
      <vt:lpstr>2. Rural areas</vt:lpstr>
      <vt:lpstr>characteristics</vt:lpstr>
      <vt:lpstr>Countryside</vt:lpstr>
      <vt:lpstr>Transforming the Rural Areas</vt:lpstr>
      <vt:lpstr>Types of rural areas Classification</vt:lpstr>
      <vt:lpstr>Pressures in rural areas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Tanja Radić Lakoš</cp:lastModifiedBy>
  <cp:revision>228</cp:revision>
  <cp:lastPrinted>2019-02-12T08:21:40Z</cp:lastPrinted>
  <dcterms:created xsi:type="dcterms:W3CDTF">2019-02-10T21:49:04Z</dcterms:created>
  <dcterms:modified xsi:type="dcterms:W3CDTF">2020-02-10T12:09:58Z</dcterms:modified>
</cp:coreProperties>
</file>