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6" r:id="rId2"/>
    <p:sldId id="293" r:id="rId3"/>
    <p:sldId id="294" r:id="rId4"/>
    <p:sldId id="295" r:id="rId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5" d="100"/>
          <a:sy n="85" d="100"/>
        </p:scale>
        <p:origin x="22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35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10. 2. 2020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S</a:t>
            </a:r>
            <a:r>
              <a:rPr lang="en-GB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ustainable</a:t>
            </a:r>
            <a:r>
              <a:rPr lang="en-GB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agricultural production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3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dirty="0" smtClean="0"/>
              <a:t>S</a:t>
            </a:r>
            <a:r>
              <a:rPr lang="en-US" b="0" dirty="0" err="1" smtClean="0"/>
              <a:t>ustainable</a:t>
            </a:r>
            <a:r>
              <a:rPr lang="en-US" b="0" dirty="0" smtClean="0"/>
              <a:t> </a:t>
            </a:r>
            <a:r>
              <a:rPr lang="en-US" b="0" dirty="0"/>
              <a:t>agriculture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dirty="0" smtClean="0"/>
              <a:t>I</a:t>
            </a:r>
            <a:r>
              <a:rPr lang="en-US" b="0" dirty="0" err="1" smtClean="0"/>
              <a:t>ntegrated</a:t>
            </a:r>
            <a:r>
              <a:rPr lang="en-US" b="0" dirty="0" smtClean="0"/>
              <a:t> </a:t>
            </a:r>
            <a:r>
              <a:rPr lang="en-US" b="0" dirty="0"/>
              <a:t>system of plant and animal production practices having a site-specific application that will, over the long term:</a:t>
            </a:r>
          </a:p>
          <a:p>
            <a:pPr lvl="1"/>
            <a:r>
              <a:rPr lang="en-US" b="0" dirty="0"/>
              <a:t>satisfy human food and fiber </a:t>
            </a:r>
            <a:r>
              <a:rPr lang="en-US" b="0" dirty="0" smtClean="0"/>
              <a:t>needs</a:t>
            </a:r>
            <a:endParaRPr lang="en-US" b="0" dirty="0"/>
          </a:p>
          <a:p>
            <a:pPr lvl="1"/>
            <a:r>
              <a:rPr lang="en-US" b="0" dirty="0"/>
              <a:t>enhance environmental quality and the natural resource base upon which the agriculture economy </a:t>
            </a:r>
            <a:r>
              <a:rPr lang="en-US" b="0" dirty="0" smtClean="0"/>
              <a:t>depends</a:t>
            </a:r>
            <a:r>
              <a:rPr lang="en-US" b="0" baseline="30000" dirty="0" smtClean="0"/>
              <a:t>[</a:t>
            </a:r>
            <a:endParaRPr lang="en-US" b="0" dirty="0"/>
          </a:p>
          <a:p>
            <a:pPr lvl="1"/>
            <a:r>
              <a:rPr lang="en-US" b="0" dirty="0"/>
              <a:t>make the most efficient use of nonrenewable resources and on-farm resources and integrate, where appropriate, natural biological cycles and </a:t>
            </a:r>
            <a:r>
              <a:rPr lang="en-US" b="0" dirty="0" smtClean="0"/>
              <a:t>controls</a:t>
            </a:r>
            <a:endParaRPr lang="en-US" b="0" dirty="0"/>
          </a:p>
          <a:p>
            <a:pPr lvl="1"/>
            <a:r>
              <a:rPr lang="en-US" b="0" dirty="0"/>
              <a:t>sustain the economic viability of farm </a:t>
            </a:r>
            <a:r>
              <a:rPr lang="en-US" b="0" dirty="0" smtClean="0"/>
              <a:t>operations</a:t>
            </a:r>
            <a:endParaRPr lang="en-US" b="0" dirty="0"/>
          </a:p>
          <a:p>
            <a:pPr lvl="1"/>
            <a:r>
              <a:rPr lang="en-US" b="0" dirty="0"/>
              <a:t>enhance the quality of life for farmers and society as a whole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023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0" dirty="0" err="1"/>
              <a:t>Factors</a:t>
            </a:r>
            <a:r>
              <a:rPr lang="hr-HR" b="0" dirty="0"/>
              <a:t> </a:t>
            </a:r>
            <a:r>
              <a:rPr lang="hr-HR" b="0" dirty="0" err="1"/>
              <a:t>affecting</a:t>
            </a:r>
            <a:r>
              <a:rPr lang="hr-HR" b="0" dirty="0"/>
              <a:t> </a:t>
            </a:r>
            <a:r>
              <a:rPr lang="hr-HR" b="0" dirty="0" err="1" smtClean="0"/>
              <a:t>sustainability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Practices that can cause long-term damage </a:t>
            </a:r>
            <a:r>
              <a:rPr lang="en-US" b="0" dirty="0" smtClean="0"/>
              <a:t>to</a:t>
            </a:r>
            <a:r>
              <a:rPr lang="hr-HR" b="0" dirty="0"/>
              <a:t> </a:t>
            </a:r>
            <a:r>
              <a:rPr lang="hr-HR" b="0" dirty="0" err="1" smtClean="0"/>
              <a:t>soil</a:t>
            </a:r>
            <a:r>
              <a:rPr lang="en-US" b="0" dirty="0"/>
              <a:t> include excessive tilling of the soil (leading to erosion) and irrigation without adequate drainage (leading to salinization</a:t>
            </a:r>
            <a:r>
              <a:rPr lang="en-US" b="0" dirty="0" smtClean="0"/>
              <a:t>).</a:t>
            </a:r>
            <a:endParaRPr lang="hr-HR" b="0" dirty="0" smtClean="0"/>
          </a:p>
          <a:p>
            <a:r>
              <a:rPr lang="en-US" b="0" dirty="0"/>
              <a:t>The most important factors for a farming site </a:t>
            </a:r>
            <a:r>
              <a:rPr lang="en-US" b="0" dirty="0" smtClean="0"/>
              <a:t>are</a:t>
            </a:r>
            <a:endParaRPr lang="hr-HR" b="0" dirty="0" smtClean="0"/>
          </a:p>
          <a:p>
            <a:pPr lvl="1"/>
            <a:r>
              <a:rPr lang="en-US" dirty="0" smtClean="0"/>
              <a:t>climate</a:t>
            </a:r>
            <a:r>
              <a:rPr lang="en-US" b="0" dirty="0"/>
              <a:t>, </a:t>
            </a:r>
            <a:endParaRPr lang="hr-HR" b="0" dirty="0" smtClean="0"/>
          </a:p>
          <a:p>
            <a:pPr lvl="1"/>
            <a:r>
              <a:rPr lang="en-US" dirty="0" smtClean="0"/>
              <a:t>soil</a:t>
            </a:r>
            <a:r>
              <a:rPr lang="en-US" b="0" dirty="0"/>
              <a:t>, </a:t>
            </a:r>
            <a:endParaRPr lang="hr-HR" b="0" dirty="0" smtClean="0"/>
          </a:p>
          <a:p>
            <a:pPr lvl="1"/>
            <a:r>
              <a:rPr lang="en-US" dirty="0" smtClean="0"/>
              <a:t>nutrients</a:t>
            </a:r>
            <a:r>
              <a:rPr lang="en-US" b="0" dirty="0"/>
              <a:t> and </a:t>
            </a:r>
            <a:endParaRPr lang="hr-HR" b="0" dirty="0" smtClean="0"/>
          </a:p>
          <a:p>
            <a:pPr lvl="1"/>
            <a:r>
              <a:rPr lang="en-US" dirty="0" smtClean="0"/>
              <a:t>water resources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314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dirty="0" err="1" smtClean="0"/>
              <a:t>Methods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growing a diverse number of perennial crops in a single field</a:t>
            </a:r>
            <a:r>
              <a:rPr lang="en-US" dirty="0" smtClean="0"/>
              <a:t>,</a:t>
            </a:r>
            <a:endParaRPr lang="hr-HR" dirty="0" smtClean="0"/>
          </a:p>
          <a:p>
            <a:r>
              <a:rPr lang="hr-HR" dirty="0" err="1" smtClean="0"/>
              <a:t>nitrogen</a:t>
            </a:r>
            <a:r>
              <a:rPr lang="hr-HR" dirty="0" smtClean="0"/>
              <a:t> </a:t>
            </a:r>
            <a:r>
              <a:rPr lang="hr-HR" dirty="0" err="1" smtClean="0"/>
              <a:t>fixation</a:t>
            </a:r>
            <a:endParaRPr lang="hr-HR" dirty="0" smtClean="0"/>
          </a:p>
          <a:p>
            <a:r>
              <a:rPr lang="hr-HR" dirty="0" err="1"/>
              <a:t>c</a:t>
            </a:r>
            <a:r>
              <a:rPr lang="hr-HR" dirty="0" err="1" smtClean="0"/>
              <a:t>rop</a:t>
            </a:r>
            <a:r>
              <a:rPr lang="hr-HR" dirty="0" smtClean="0"/>
              <a:t> </a:t>
            </a:r>
            <a:r>
              <a:rPr lang="hr-HR" dirty="0" err="1" smtClean="0"/>
              <a:t>rotation</a:t>
            </a:r>
            <a:endParaRPr lang="hr-HR" dirty="0" smtClean="0"/>
          </a:p>
          <a:p>
            <a:r>
              <a:rPr lang="hr-HR" dirty="0" err="1"/>
              <a:t>i</a:t>
            </a:r>
            <a:r>
              <a:rPr lang="hr-HR" dirty="0" err="1" smtClean="0"/>
              <a:t>ntensification</a:t>
            </a:r>
            <a:endParaRPr lang="hr-HR" dirty="0" smtClean="0"/>
          </a:p>
          <a:p>
            <a:r>
              <a:rPr lang="hr-HR" dirty="0" smtClean="0"/>
              <a:t>water </a:t>
            </a:r>
            <a:r>
              <a:rPr lang="hr-HR" dirty="0" err="1" smtClean="0"/>
              <a:t>efficiency</a:t>
            </a:r>
            <a:endParaRPr lang="hr-HR" dirty="0"/>
          </a:p>
          <a:p>
            <a:r>
              <a:rPr lang="hr-HR" dirty="0" err="1" smtClean="0"/>
              <a:t>soil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 smtClean="0"/>
              <a:t>nutrients</a:t>
            </a:r>
            <a:endParaRPr lang="hr-HR" dirty="0" smtClean="0"/>
          </a:p>
          <a:p>
            <a:r>
              <a:rPr lang="hr-HR" dirty="0" err="1" smtClean="0"/>
              <a:t>pests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 smtClean="0"/>
              <a:t>weeds</a:t>
            </a:r>
            <a:endParaRPr lang="hr-HR" dirty="0" smtClean="0"/>
          </a:p>
          <a:p>
            <a:r>
              <a:rPr lang="hr-HR" dirty="0" err="1"/>
              <a:t>p</a:t>
            </a:r>
            <a:r>
              <a:rPr lang="hr-HR" dirty="0" err="1" smtClean="0"/>
              <a:t>lants</a:t>
            </a:r>
            <a:endParaRPr lang="hr-HR" dirty="0" smtClean="0"/>
          </a:p>
          <a:p>
            <a:r>
              <a:rPr lang="hr-HR" dirty="0" err="1"/>
              <a:t>t</a:t>
            </a:r>
            <a:r>
              <a:rPr lang="hr-HR" dirty="0" err="1" smtClean="0"/>
              <a:t>raditional</a:t>
            </a:r>
            <a:r>
              <a:rPr lang="hr-HR" dirty="0" smtClean="0"/>
              <a:t> </a:t>
            </a:r>
            <a:r>
              <a:rPr lang="hr-HR" dirty="0" err="1"/>
              <a:t>agriculture</a:t>
            </a:r>
            <a:endParaRPr lang="hr-HR" dirty="0"/>
          </a:p>
          <a:p>
            <a:r>
              <a:rPr lang="hr-HR" dirty="0"/>
              <a:t>a</a:t>
            </a:r>
            <a:r>
              <a:rPr lang="hr-HR" dirty="0" smtClean="0"/>
              <a:t>lternative </a:t>
            </a:r>
            <a:r>
              <a:rPr lang="hr-HR" dirty="0" err="1" smtClean="0"/>
              <a:t>agriculture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902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</TotalTime>
  <Words>138</Words>
  <Application>Microsoft Office PowerPoint</Application>
  <PresentationFormat>Prikaz na zaslonu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Arial</vt:lpstr>
      <vt:lpstr>Arial </vt:lpstr>
      <vt:lpstr>Arial Black</vt:lpstr>
      <vt:lpstr>Calibri</vt:lpstr>
      <vt:lpstr>Montserrat</vt:lpstr>
      <vt:lpstr>Základné</vt:lpstr>
      <vt:lpstr>4. Sustainable agricultural production</vt:lpstr>
      <vt:lpstr>Sustainable agriculture</vt:lpstr>
      <vt:lpstr>Factors affecting sustainability</vt:lpstr>
      <vt:lpstr>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 Radić Lakoš</cp:lastModifiedBy>
  <cp:revision>228</cp:revision>
  <cp:lastPrinted>2019-02-12T08:21:40Z</cp:lastPrinted>
  <dcterms:created xsi:type="dcterms:W3CDTF">2019-02-10T21:49:04Z</dcterms:created>
  <dcterms:modified xsi:type="dcterms:W3CDTF">2020-02-10T12:11:12Z</dcterms:modified>
</cp:coreProperties>
</file>