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96" r:id="rId2"/>
    <p:sldId id="305" r:id="rId3"/>
    <p:sldId id="302" r:id="rId4"/>
    <p:sldId id="304" r:id="rId5"/>
    <p:sldId id="306" r:id="rId6"/>
    <p:sldId id="307" r:id="rId7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E7B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vetlý štýl 1 - zvýrazneni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8" autoAdjust="0"/>
    <p:restoredTop sz="73819" autoAdjust="0"/>
  </p:normalViewPr>
  <p:slideViewPr>
    <p:cSldViewPr>
      <p:cViewPr varScale="1">
        <p:scale>
          <a:sx n="85" d="100"/>
          <a:sy n="85" d="100"/>
        </p:scale>
        <p:origin x="22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10. 2. 2020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10. 2. 2020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4993F-1191-4E28-A105-C8612743DD3B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15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600" cap="none" spc="-80" baseline="0">
                <a:solidFill>
                  <a:schemeClr val="accent6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10. 2. 2020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EF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B0D0E4-BD66-4038-8DF4-DE18EB516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94" y="188640"/>
            <a:ext cx="1433736" cy="865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10. 2. 2020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10. 2. 2020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10. 2. 2020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chemeClr val="accent6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10. 2. 2020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10. 2. 2020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10. 2. 2020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10. 2. 2020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10. 2. 2020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10. 2. 2020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10. 2. 2020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10. 2. 2020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EF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5F4F7B-3215-4AC1-972D-928999B64AB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94" y="188640"/>
            <a:ext cx="1433736" cy="8650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hr-HR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hr-HR" sz="4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Agritouristic</a:t>
            </a:r>
            <a:r>
              <a:rPr lang="hr-HR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4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Destinations</a:t>
            </a:r>
            <a:r>
              <a:rPr lang="hr-HR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2018-3-HR01-KA205-060151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F8E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Agrotourism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F8E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2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Agritourism</a:t>
            </a:r>
            <a:r>
              <a:rPr lang="en-US" dirty="0"/>
              <a:t> is one of the fastest growing sectors in the eco-tourism industry. </a:t>
            </a:r>
            <a:endParaRPr lang="hr-HR" dirty="0" smtClean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nothing new about this form of travel, which involves staying on a farm or other agriculture-oriented property and perhaps even sampling the day-to-day lifestyle of the people who tend the crops or livestock </a:t>
            </a:r>
            <a:r>
              <a:rPr lang="en-US" dirty="0" smtClean="0"/>
              <a:t>there</a:t>
            </a:r>
            <a:endParaRPr lang="hr-HR" dirty="0" smtClean="0"/>
          </a:p>
          <a:p>
            <a:pPr lvl="1"/>
            <a:endParaRPr lang="hr-HR" dirty="0" smtClean="0"/>
          </a:p>
          <a:p>
            <a:pPr lvl="1"/>
            <a:r>
              <a:rPr lang="en-GB" dirty="0" smtClean="0"/>
              <a:t>Examples </a:t>
            </a:r>
            <a:r>
              <a:rPr lang="en-GB" dirty="0"/>
              <a:t>and case studies</a:t>
            </a:r>
            <a:endParaRPr lang="hr-HR" dirty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50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Tuscany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457" y="2034216"/>
            <a:ext cx="4767485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8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Mallorca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2034381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0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Philippines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2034381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5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791200" cy="1371600"/>
          </a:xfrm>
        </p:spPr>
        <p:txBody>
          <a:bodyPr/>
          <a:lstStyle/>
          <a:p>
            <a:r>
              <a:rPr lang="hr-HR" dirty="0"/>
              <a:t>Brazil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2034381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99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</TotalTime>
  <Words>66</Words>
  <Application>Microsoft Office PowerPoint</Application>
  <PresentationFormat>Prikaz na zaslonu (4:3)</PresentationFormat>
  <Paragraphs>14</Paragraphs>
  <Slides>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2" baseType="lpstr">
      <vt:lpstr>Arial</vt:lpstr>
      <vt:lpstr>Arial </vt:lpstr>
      <vt:lpstr>Arial Black</vt:lpstr>
      <vt:lpstr>Calibri</vt:lpstr>
      <vt:lpstr>Montserrat</vt:lpstr>
      <vt:lpstr>Základné</vt:lpstr>
      <vt:lpstr>5. Agritouristic Destinations </vt:lpstr>
      <vt:lpstr>PowerPoint prezentacija</vt:lpstr>
      <vt:lpstr>Tuscany</vt:lpstr>
      <vt:lpstr>Mallorca</vt:lpstr>
      <vt:lpstr>Philippines</vt:lpstr>
      <vt:lpstr>Brazil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Tanja Radić Lakoš</cp:lastModifiedBy>
  <cp:revision>228</cp:revision>
  <cp:lastPrinted>2019-02-12T08:21:40Z</cp:lastPrinted>
  <dcterms:created xsi:type="dcterms:W3CDTF">2019-02-10T21:49:04Z</dcterms:created>
  <dcterms:modified xsi:type="dcterms:W3CDTF">2020-02-10T12:12:39Z</dcterms:modified>
</cp:coreProperties>
</file>