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00" r:id="rId2"/>
    <p:sldId id="303" r:id="rId3"/>
    <p:sldId id="309" r:id="rId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5" d="100"/>
          <a:sy n="85" d="100"/>
        </p:scale>
        <p:origin x="22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18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hr-HR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Agritouristic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Products &amp; </a:t>
            </a:r>
            <a:r>
              <a:rPr lang="hr-HR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82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Agritouristic</a:t>
            </a:r>
            <a:r>
              <a:rPr lang="en-US" dirty="0"/>
              <a:t> Products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Traditional</a:t>
            </a:r>
            <a:r>
              <a:rPr lang="hr-HR" dirty="0" smtClean="0"/>
              <a:t> </a:t>
            </a:r>
            <a:r>
              <a:rPr lang="hr-HR" dirty="0" err="1" smtClean="0"/>
              <a:t>products</a:t>
            </a:r>
            <a:endParaRPr lang="hr-HR" dirty="0" smtClean="0"/>
          </a:p>
          <a:p>
            <a:pPr lvl="1"/>
            <a:r>
              <a:rPr lang="en-US" dirty="0" smtClean="0"/>
              <a:t>Food</a:t>
            </a:r>
            <a:r>
              <a:rPr lang="en-US" dirty="0"/>
              <a:t>, </a:t>
            </a:r>
            <a:r>
              <a:rPr lang="en-US" dirty="0" smtClean="0"/>
              <a:t>Wine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On-farm </a:t>
            </a:r>
            <a:r>
              <a:rPr lang="en-US" dirty="0"/>
              <a:t>direct-to-consumer sales of agricultural products</a:t>
            </a:r>
            <a:endParaRPr lang="hr-HR" dirty="0"/>
          </a:p>
          <a:p>
            <a:pPr lvl="1"/>
            <a:r>
              <a:rPr lang="en-US" dirty="0"/>
              <a:t>pick-your own produce, </a:t>
            </a:r>
            <a:endParaRPr lang="hr-HR" dirty="0"/>
          </a:p>
          <a:p>
            <a:pPr lvl="1"/>
            <a:r>
              <a:rPr lang="en-US" dirty="0"/>
              <a:t>U-cut Christmas trees, </a:t>
            </a:r>
            <a:endParaRPr lang="hr-HR" dirty="0"/>
          </a:p>
          <a:p>
            <a:pPr lvl="1"/>
            <a:r>
              <a:rPr lang="en-US" dirty="0"/>
              <a:t>on-farm markets</a:t>
            </a:r>
            <a:r>
              <a:rPr lang="hr-HR" dirty="0"/>
              <a:t>.</a:t>
            </a:r>
            <a:r>
              <a:rPr lang="en-US" dirty="0"/>
              <a:t> </a:t>
            </a:r>
            <a:endParaRPr lang="hr-HR" dirty="0"/>
          </a:p>
          <a:p>
            <a:pPr marL="27432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296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Agritouristic</a:t>
            </a:r>
            <a:r>
              <a:rPr lang="en-US" dirty="0"/>
              <a:t> </a:t>
            </a:r>
            <a:r>
              <a:rPr lang="en-US" dirty="0" smtClean="0"/>
              <a:t>Services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Wine</a:t>
            </a:r>
            <a:r>
              <a:rPr lang="hr-HR" dirty="0" smtClean="0"/>
              <a:t> </a:t>
            </a:r>
            <a:r>
              <a:rPr lang="en-US" dirty="0" smtClean="0"/>
              <a:t>Tourism</a:t>
            </a:r>
            <a:r>
              <a:rPr lang="hr-HR" dirty="0" smtClean="0"/>
              <a:t>,</a:t>
            </a:r>
          </a:p>
          <a:p>
            <a:r>
              <a:rPr lang="hr-HR" dirty="0" err="1" smtClean="0"/>
              <a:t>Routes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olive</a:t>
            </a:r>
            <a:r>
              <a:rPr lang="hr-HR" dirty="0" smtClean="0"/>
              <a:t> </a:t>
            </a:r>
            <a:r>
              <a:rPr lang="hr-HR" dirty="0" err="1" smtClean="0"/>
              <a:t>oil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cheese</a:t>
            </a:r>
            <a:r>
              <a:rPr lang="hr-HR" dirty="0" smtClean="0"/>
              <a:t>,</a:t>
            </a:r>
          </a:p>
          <a:p>
            <a:r>
              <a:rPr lang="hr-HR" dirty="0" smtClean="0"/>
              <a:t>E</a:t>
            </a:r>
            <a:r>
              <a:rPr lang="en-GB" dirty="0" err="1"/>
              <a:t>ducational</a:t>
            </a:r>
            <a:r>
              <a:rPr lang="en-GB" dirty="0"/>
              <a:t> tourism (e.g., school tours</a:t>
            </a:r>
            <a:r>
              <a:rPr lang="hr-HR" dirty="0"/>
              <a:t>)</a:t>
            </a:r>
            <a:r>
              <a:rPr lang="en-GB" dirty="0" smtClean="0"/>
              <a:t>,</a:t>
            </a:r>
            <a:endParaRPr lang="hr-HR" dirty="0"/>
          </a:p>
          <a:p>
            <a:r>
              <a:rPr lang="hr-HR" dirty="0" smtClean="0"/>
              <a:t>F</a:t>
            </a:r>
            <a:r>
              <a:rPr lang="en-GB" dirty="0" smtClean="0"/>
              <a:t>arm </a:t>
            </a:r>
            <a:r>
              <a:rPr lang="en-GB" dirty="0"/>
              <a:t>work </a:t>
            </a:r>
            <a:r>
              <a:rPr lang="en-GB" dirty="0" smtClean="0"/>
              <a:t>experiences</a:t>
            </a:r>
            <a:r>
              <a:rPr lang="hr-HR" dirty="0" smtClean="0"/>
              <a:t>,</a:t>
            </a:r>
          </a:p>
          <a:p>
            <a:r>
              <a:rPr lang="en-GB" dirty="0"/>
              <a:t>Examples of Common </a:t>
            </a:r>
            <a:r>
              <a:rPr lang="en-GB" dirty="0" err="1"/>
              <a:t>Agritourism</a:t>
            </a:r>
            <a:r>
              <a:rPr lang="en-GB" dirty="0"/>
              <a:t> </a:t>
            </a:r>
            <a:r>
              <a:rPr lang="en-GB" dirty="0" smtClean="0"/>
              <a:t>Activities</a:t>
            </a:r>
            <a:r>
              <a:rPr lang="hr-HR" dirty="0" smtClean="0"/>
              <a:t>,</a:t>
            </a:r>
          </a:p>
          <a:p>
            <a:r>
              <a:rPr lang="hr-HR" dirty="0" smtClean="0"/>
              <a:t>E</a:t>
            </a:r>
            <a:r>
              <a:rPr lang="en-GB" dirty="0" err="1" smtClean="0"/>
              <a:t>ntertainment</a:t>
            </a:r>
            <a:r>
              <a:rPr lang="en-GB" dirty="0" smtClean="0"/>
              <a:t> </a:t>
            </a:r>
            <a:r>
              <a:rPr lang="en-GB" dirty="0"/>
              <a:t>(e.g., hay rides, corn mazes, petting zoos, haunted barns</a:t>
            </a:r>
            <a:r>
              <a:rPr lang="en-GB" dirty="0" smtClean="0"/>
              <a:t>),</a:t>
            </a:r>
            <a:endParaRPr lang="hr-HR" dirty="0" smtClean="0"/>
          </a:p>
          <a:p>
            <a:r>
              <a:rPr lang="hr-HR" dirty="0" smtClean="0"/>
              <a:t>A</a:t>
            </a:r>
            <a:r>
              <a:rPr lang="en-GB" dirty="0" err="1" smtClean="0"/>
              <a:t>ccommodations</a:t>
            </a:r>
            <a:r>
              <a:rPr lang="en-GB" dirty="0" smtClean="0"/>
              <a:t> </a:t>
            </a:r>
            <a:r>
              <a:rPr lang="en-GB" dirty="0"/>
              <a:t>(e.g., birthday parties, picnicking, bed &amp; breakfasts</a:t>
            </a:r>
            <a:r>
              <a:rPr lang="en-GB" dirty="0" smtClean="0"/>
              <a:t>),</a:t>
            </a:r>
            <a:endParaRPr lang="hr-HR" dirty="0" smtClean="0"/>
          </a:p>
          <a:p>
            <a:r>
              <a:rPr lang="hr-HR" dirty="0" smtClean="0"/>
              <a:t>O</a:t>
            </a:r>
            <a:r>
              <a:rPr lang="en-GB" dirty="0" err="1" smtClean="0"/>
              <a:t>utdoor</a:t>
            </a:r>
            <a:r>
              <a:rPr lang="en-GB" dirty="0" smtClean="0"/>
              <a:t> </a:t>
            </a:r>
            <a:r>
              <a:rPr lang="en-GB" dirty="0"/>
              <a:t>recreation (e.g., horseback riding, hunting, fishing, hiking, bird watching</a:t>
            </a:r>
            <a:r>
              <a:rPr lang="en-GB" dirty="0" smtClean="0"/>
              <a:t>)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8740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</TotalTime>
  <Words>116</Words>
  <Application>Microsoft Office PowerPoint</Application>
  <PresentationFormat>Prikaz na zaslonu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9" baseType="lpstr">
      <vt:lpstr>Arial</vt:lpstr>
      <vt:lpstr>Arial </vt:lpstr>
      <vt:lpstr>Arial Black</vt:lpstr>
      <vt:lpstr>Calibri</vt:lpstr>
      <vt:lpstr>Montserrat</vt:lpstr>
      <vt:lpstr>Základné</vt:lpstr>
      <vt:lpstr>6. Agritouristic Products &amp; Services </vt:lpstr>
      <vt:lpstr>Agritouristic Products </vt:lpstr>
      <vt:lpstr>Agritouristic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 Radić Lakoš</cp:lastModifiedBy>
  <cp:revision>228</cp:revision>
  <cp:lastPrinted>2019-02-12T08:21:40Z</cp:lastPrinted>
  <dcterms:created xsi:type="dcterms:W3CDTF">2019-02-10T21:49:04Z</dcterms:created>
  <dcterms:modified xsi:type="dcterms:W3CDTF">2020-02-10T12:16:00Z</dcterms:modified>
</cp:coreProperties>
</file>