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Agroturizam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/>
            </a:r>
            <a:b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Uvod i 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kontura 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tečaja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 err="1" smtClean="0">
                <a:solidFill>
                  <a:srgbClr val="EF8E7B"/>
                </a:solidFill>
              </a:rPr>
              <a:t>Agrotourism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Agroturizam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Turizam u kojem turisti sudjeluju u poljoprivrednim ili seoskim aktivnostima, kao što su briga o životinjama i usjevima, kuhanje i čišćenje, rukotvorine i zabave.</a:t>
            </a:r>
          </a:p>
          <a:p>
            <a:r>
              <a:rPr lang="hr-HR" dirty="0"/>
              <a:t>Turizam koji potiče razvoj ruralnog prostora, kao nezamjenjiv faktor koji ima pozitivan učinak u ekonomskom, okolišnom, demografskom i sociološkom smislu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Agroturizam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 čemu je agroturizam sličan i različit od ostalih oblika turizma?</a:t>
            </a:r>
          </a:p>
          <a:p>
            <a:r>
              <a:rPr lang="hr-HR" dirty="0"/>
              <a:t>Definicije i vrste agroturizma</a:t>
            </a:r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Opis tečaja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Cilj ovog tečaja je izložiti današnje znanje o ekološkoj složenosti agroturizma, koje daje principe za ponašanje i aktivnosti agroturizma, s ciljem dugoročnog održivog ruralnog razvoja.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3735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Objasnite leksičke elemente agoekoloških podataka, prirodnu baštinu, uključujući specifičan biljni i biljni život, osnovne agro-sustave i staništa.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Razviti svijest o održivosti prirodnog agro naslijeđa kao preduvjeta njegove holističke vrijednosti agroturizma, proučavanja i izvanrednog iskustva.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Pokazati vještinu identificiranja osnovnih agroekoloških i agro-turističkih pitanja na terenu koja utječu na održivost prirodnih agro-znamenitosti.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Kritički procijenite i donosite vlastite prosudbe u skladu s najvišim standardima zaštite okoliša u pogledu integrativnog pristupa ovom pitanju.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Uspostavljanje i širenje znanja o odnosu agroekologije i agroturizma, kao i njezinoj primjeni u budućem radu, odnosno sposobnosti budućih zaposlenika da uspješno interpretiraju suvremene ekološke trendove / dostignuća, kao i biološko, kulturno i ekološko bogatstvo.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/>
              <a:t>Stjecanje sposobnosti, znanja i vještina za zadovoljavanje potreba suvremenog selektivnog / održivog agroturizma te za zaštitu i očuvanje kulturnog, materijalnog i biološkog blaga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2367</TotalTime>
  <Words>250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</vt:lpstr>
      <vt:lpstr>Arial Black</vt:lpstr>
      <vt:lpstr>Calibri</vt:lpstr>
      <vt:lpstr>Montserrat</vt:lpstr>
      <vt:lpstr>Základné</vt:lpstr>
      <vt:lpstr>1. Agroturizam Uvod i kontura tečaja</vt:lpstr>
      <vt:lpstr>Agroturizam</vt:lpstr>
      <vt:lpstr>Agroturizam</vt:lpstr>
      <vt:lpstr>Opis tečaja</vt:lpstr>
      <vt:lpstr>Ishodi učenja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Korisnik</cp:lastModifiedBy>
  <cp:revision>229</cp:revision>
  <cp:lastPrinted>2019-02-12T08:21:40Z</cp:lastPrinted>
  <dcterms:created xsi:type="dcterms:W3CDTF">2019-02-10T21:49:04Z</dcterms:created>
  <dcterms:modified xsi:type="dcterms:W3CDTF">2020-05-18T16:08:47Z</dcterms:modified>
</cp:coreProperties>
</file>