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5" r:id="rId2"/>
    <p:sldId id="272" r:id="rId3"/>
    <p:sldId id="279" r:id="rId4"/>
    <p:sldId id="273" r:id="rId5"/>
    <p:sldId id="280" r:id="rId6"/>
    <p:sldId id="281" r:id="rId7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8E7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redný štýl 2 - zvýrazneni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etlý štýl 1 - zvýrazneni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78" autoAdjust="0"/>
    <p:restoredTop sz="73819" autoAdjust="0"/>
  </p:normalViewPr>
  <p:slideViewPr>
    <p:cSldViewPr>
      <p:cViewPr varScale="1">
        <p:scale>
          <a:sx n="55" d="100"/>
          <a:sy n="55" d="100"/>
        </p:scale>
        <p:origin x="17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14993F-1191-4E28-A105-C8612743DD3B}" type="slidenum">
              <a:rPr kumimoji="0" lang="sk-S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sk-S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7056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60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80B0D0E4-BD66-4038-8DF4-DE18EB5160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chemeClr val="accent6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18. 5. 2020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EF8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A55F4F7B-3215-4AC1-972D-928999B64AB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7294" y="188640"/>
            <a:ext cx="1433736" cy="8650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2.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Ruralna</a:t>
            </a: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 </a:t>
            </a:r>
            <a:r>
              <a:rPr lang="en-US" sz="400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područja</a:t>
            </a:r>
            <a:endParaRPr lang="en-US" sz="4000" dirty="0">
              <a:solidFill>
                <a:schemeClr val="accent6">
                  <a:lumMod val="75000"/>
                </a:schemeClr>
              </a:solidFill>
              <a:latin typeface="Calibri" panose="020F0502020204030204" pitchFamily="34" charset="0"/>
              <a:ea typeface="Montserrat"/>
              <a:cs typeface="Calibri" panose="020F0502020204030204" pitchFamily="34" charset="0"/>
              <a:sym typeface="Montserra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xmlns="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22145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2018-3-HR01-KA205-060151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EF8E7B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Agrotourism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F8E7B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2445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karakteristike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Otvorena</a:t>
            </a:r>
            <a:r>
              <a:rPr lang="en-US" dirty="0"/>
              <a:t> </a:t>
            </a:r>
            <a:r>
              <a:rPr lang="en-US" dirty="0" err="1"/>
              <a:t>površina</a:t>
            </a:r>
            <a:r>
              <a:rPr lang="en-US" dirty="0"/>
              <a:t> </a:t>
            </a:r>
            <a:r>
              <a:rPr lang="en-US" dirty="0" err="1"/>
              <a:t>zemlje</a:t>
            </a:r>
            <a:r>
              <a:rPr lang="en-US" dirty="0"/>
              <a:t> u </a:t>
            </a:r>
            <a:r>
              <a:rPr lang="en-US" dirty="0" err="1"/>
              <a:t>kojoj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domova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zgrada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baš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.</a:t>
            </a:r>
          </a:p>
          <a:p>
            <a:r>
              <a:rPr lang="en-US" dirty="0" err="1"/>
              <a:t>Gustoća</a:t>
            </a:r>
            <a:r>
              <a:rPr lang="en-US" dirty="0"/>
              <a:t> </a:t>
            </a:r>
            <a:r>
              <a:rPr lang="en-US" dirty="0" err="1"/>
              <a:t>naseljenosti</a:t>
            </a:r>
            <a:r>
              <a:rPr lang="en-US" dirty="0"/>
              <a:t> u </a:t>
            </a:r>
            <a:r>
              <a:rPr lang="en-US" dirty="0" err="1"/>
              <a:t>ruralnim</a:t>
            </a:r>
            <a:r>
              <a:rPr lang="en-US" dirty="0"/>
              <a:t> </a:t>
            </a:r>
            <a:r>
              <a:rPr lang="en-US" dirty="0" err="1"/>
              <a:t>područjima</a:t>
            </a:r>
            <a:r>
              <a:rPr lang="en-US" dirty="0"/>
              <a:t> </a:t>
            </a:r>
            <a:r>
              <a:rPr lang="en-US" dirty="0" err="1"/>
              <a:t>vrlo</a:t>
            </a:r>
            <a:r>
              <a:rPr lang="en-US" dirty="0"/>
              <a:t> je </a:t>
            </a:r>
            <a:r>
              <a:rPr lang="en-US" dirty="0" err="1"/>
              <a:t>niska</a:t>
            </a:r>
            <a:r>
              <a:rPr lang="en-US" dirty="0"/>
              <a:t>.</a:t>
            </a:r>
          </a:p>
          <a:p>
            <a:r>
              <a:rPr lang="en-US" dirty="0" err="1"/>
              <a:t>Poljoprivreda</a:t>
            </a:r>
            <a:r>
              <a:rPr lang="en-US" dirty="0"/>
              <a:t> je </a:t>
            </a:r>
            <a:r>
              <a:rPr lang="en-US" dirty="0" err="1"/>
              <a:t>primarna</a:t>
            </a:r>
            <a:r>
              <a:rPr lang="en-US" dirty="0"/>
              <a:t> </a:t>
            </a:r>
            <a:r>
              <a:rPr lang="en-US" dirty="0" err="1"/>
              <a:t>industrija</a:t>
            </a:r>
            <a:r>
              <a:rPr lang="en-US" dirty="0"/>
              <a:t> u </a:t>
            </a:r>
            <a:r>
              <a:rPr lang="en-US" dirty="0" err="1"/>
              <a:t>većini</a:t>
            </a:r>
            <a:r>
              <a:rPr lang="en-US" dirty="0"/>
              <a:t> </a:t>
            </a:r>
            <a:r>
              <a:rPr lang="en-US" dirty="0" err="1"/>
              <a:t>ruralnih</a:t>
            </a:r>
            <a:r>
              <a:rPr lang="en-US" dirty="0"/>
              <a:t> </a:t>
            </a:r>
            <a:r>
              <a:rPr lang="en-US" dirty="0" err="1"/>
              <a:t>područja</a:t>
            </a:r>
            <a:r>
              <a:rPr lang="en-US" dirty="0"/>
              <a:t>.</a:t>
            </a:r>
          </a:p>
          <a:p>
            <a:r>
              <a:rPr lang="en-US" dirty="0" err="1"/>
              <a:t>Većina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živi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radi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farmama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rančevima</a:t>
            </a:r>
            <a:r>
              <a:rPr lang="en-US" dirty="0"/>
              <a:t>. </a:t>
            </a:r>
            <a:r>
              <a:rPr lang="en-US" dirty="0" err="1"/>
              <a:t>Zaseoci</a:t>
            </a:r>
            <a:r>
              <a:rPr lang="en-US" dirty="0"/>
              <a:t>, </a:t>
            </a:r>
            <a:r>
              <a:rPr lang="en-US" dirty="0" err="1"/>
              <a:t>sela</a:t>
            </a:r>
            <a:r>
              <a:rPr lang="en-US" dirty="0"/>
              <a:t>, </a:t>
            </a:r>
            <a:r>
              <a:rPr lang="en-US" dirty="0" err="1"/>
              <a:t>gradovi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druga</a:t>
            </a:r>
            <a:r>
              <a:rPr lang="en-US" dirty="0"/>
              <a:t> mala </a:t>
            </a:r>
            <a:r>
              <a:rPr lang="en-US" dirty="0" err="1"/>
              <a:t>naselja</a:t>
            </a:r>
            <a:r>
              <a:rPr lang="en-US" dirty="0"/>
              <a:t> </a:t>
            </a:r>
            <a:r>
              <a:rPr lang="en-US" dirty="0" err="1"/>
              <a:t>nalaze</a:t>
            </a:r>
            <a:r>
              <a:rPr lang="en-US" dirty="0"/>
              <a:t> se u </a:t>
            </a:r>
            <a:r>
              <a:rPr lang="en-US" dirty="0" err="1"/>
              <a:t>ruralnim</a:t>
            </a:r>
            <a:r>
              <a:rPr lang="en-US" dirty="0"/>
              <a:t> </a:t>
            </a:r>
            <a:r>
              <a:rPr lang="en-US" dirty="0" err="1"/>
              <a:t>područjima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okruženi</a:t>
            </a:r>
            <a:r>
              <a:rPr lang="en-US" dirty="0"/>
              <a:t> </a:t>
            </a:r>
            <a:r>
              <a:rPr lang="en-US" dirty="0" err="1"/>
              <a:t>njima</a:t>
            </a:r>
            <a:r>
              <a:rPr lang="en-US" dirty="0"/>
              <a:t>.</a:t>
            </a:r>
          </a:p>
          <a:p>
            <a:r>
              <a:rPr lang="en-US" dirty="0" err="1"/>
              <a:t>Širom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živi</a:t>
            </a:r>
            <a:r>
              <a:rPr lang="en-US" dirty="0"/>
              <a:t> u </a:t>
            </a:r>
            <a:r>
              <a:rPr lang="en-US" dirty="0" err="1"/>
              <a:t>ruralnim</a:t>
            </a:r>
            <a:r>
              <a:rPr lang="en-US" dirty="0"/>
              <a:t> </a:t>
            </a:r>
            <a:r>
              <a:rPr lang="en-US" dirty="0" err="1"/>
              <a:t>sredinama</a:t>
            </a:r>
            <a:r>
              <a:rPr lang="en-US" dirty="0"/>
              <a:t> </a:t>
            </a:r>
            <a:r>
              <a:rPr lang="en-US" dirty="0" err="1"/>
              <a:t>nego</a:t>
            </a:r>
            <a:r>
              <a:rPr lang="en-US" dirty="0"/>
              <a:t> u </a:t>
            </a:r>
            <a:r>
              <a:rPr lang="en-US" dirty="0" err="1"/>
              <a:t>urbanim</a:t>
            </a:r>
            <a:r>
              <a:rPr lang="en-US" dirty="0"/>
              <a:t> </a:t>
            </a:r>
            <a:r>
              <a:rPr lang="en-US" dirty="0" err="1"/>
              <a:t>područjima</a:t>
            </a:r>
            <a:r>
              <a:rPr lang="en-US" dirty="0"/>
              <a:t>. To se,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brzo</a:t>
            </a:r>
            <a:r>
              <a:rPr lang="en-US" dirty="0"/>
              <a:t> </a:t>
            </a:r>
            <a:r>
              <a:rPr lang="en-US" dirty="0" err="1"/>
              <a:t>mijenja</a:t>
            </a:r>
            <a:r>
              <a:rPr lang="en-US" dirty="0"/>
              <a:t>. </a:t>
            </a:r>
            <a:r>
              <a:rPr lang="en-US" dirty="0" err="1"/>
              <a:t>Urbanizacija</a:t>
            </a:r>
            <a:r>
              <a:rPr lang="en-US" dirty="0"/>
              <a:t> se </a:t>
            </a:r>
            <a:r>
              <a:rPr lang="en-US" dirty="0" err="1"/>
              <a:t>događa</a:t>
            </a:r>
            <a:r>
              <a:rPr lang="en-US" dirty="0"/>
              <a:t> u </a:t>
            </a:r>
            <a:r>
              <a:rPr lang="en-US" dirty="0" err="1"/>
              <a:t>cijelom</a:t>
            </a:r>
            <a:r>
              <a:rPr lang="en-US" dirty="0"/>
              <a:t> </a:t>
            </a:r>
            <a:r>
              <a:rPr lang="en-US" dirty="0" err="1"/>
              <a:t>svijetu</a:t>
            </a:r>
            <a:r>
              <a:rPr lang="en-US" dirty="0"/>
              <a:t>. Na </a:t>
            </a:r>
            <a:r>
              <a:rPr lang="en-US" dirty="0" err="1"/>
              <a:t>primjer</a:t>
            </a:r>
            <a:r>
              <a:rPr lang="en-US" dirty="0"/>
              <a:t>, u </a:t>
            </a:r>
            <a:r>
              <a:rPr lang="en-US" dirty="0" err="1"/>
              <a:t>Aziji</a:t>
            </a:r>
            <a:r>
              <a:rPr lang="en-US" dirty="0"/>
              <a:t>, </a:t>
            </a:r>
            <a:r>
              <a:rPr lang="en-US" dirty="0" err="1"/>
              <a:t>Ujedinjene</a:t>
            </a:r>
            <a:r>
              <a:rPr lang="en-US" dirty="0"/>
              <a:t> </a:t>
            </a:r>
            <a:r>
              <a:rPr lang="en-US" dirty="0" err="1"/>
              <a:t>nacije</a:t>
            </a:r>
            <a:r>
              <a:rPr lang="en-US" dirty="0"/>
              <a:t> </a:t>
            </a:r>
            <a:r>
              <a:rPr lang="en-US" dirty="0" err="1"/>
              <a:t>procjenjuju</a:t>
            </a:r>
            <a:r>
              <a:rPr lang="en-US" dirty="0"/>
              <a:t> da </a:t>
            </a:r>
            <a:r>
              <a:rPr lang="en-US" dirty="0" err="1"/>
              <a:t>će</a:t>
            </a:r>
            <a:r>
              <a:rPr lang="en-US" dirty="0"/>
              <a:t> se </a:t>
            </a:r>
            <a:r>
              <a:rPr lang="en-US" dirty="0" err="1"/>
              <a:t>gradsko</a:t>
            </a:r>
            <a:r>
              <a:rPr lang="en-US" dirty="0"/>
              <a:t> </a:t>
            </a:r>
            <a:r>
              <a:rPr lang="en-US" dirty="0" err="1"/>
              <a:t>stanovništvo</a:t>
            </a:r>
            <a:r>
              <a:rPr lang="en-US" dirty="0"/>
              <a:t> do 2050.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dvije</a:t>
            </a:r>
            <a:r>
              <a:rPr lang="en-US" dirty="0"/>
              <a:t> </a:t>
            </a:r>
            <a:r>
              <a:rPr lang="en-US" dirty="0" err="1"/>
              <a:t>milijarde</a:t>
            </a:r>
            <a:r>
              <a:rPr lang="en-US" dirty="0"/>
              <a:t>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7840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Seoski krajolik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Divljač se češće nalazi u ruralnim područjima nego u gradovima zbog nepostojanja ljudi i zgrada.</a:t>
            </a:r>
          </a:p>
          <a:p>
            <a:r>
              <a:rPr lang="hr-HR" dirty="0"/>
              <a:t>Seoska područja često se nazivaju zemljom, jer stanovnici mogu vidjeti i komunicirati s domaćim divljinama.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4488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Transformacija ruralnih područja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Ruralna područja se s vremenom mijenjaju. Ove promjene su uzrokovane:</a:t>
            </a:r>
          </a:p>
          <a:p>
            <a:r>
              <a:rPr lang="hr-HR" dirty="0"/>
              <a:t>ekonomski čimbenici - prihod od turizma, profitabilnost poljoprivrede, poslovi iz primarnog sektora</a:t>
            </a:r>
          </a:p>
          <a:p>
            <a:r>
              <a:rPr lang="hr-HR" dirty="0"/>
              <a:t>čimbenici okoliša - uporaba zemljišta, zagađenje, očuvanje</a:t>
            </a:r>
          </a:p>
          <a:p>
            <a:r>
              <a:rPr lang="hr-HR" dirty="0"/>
              <a:t>socijalni čimbenici - promjena stanovništva i migracije, slobodno vrijeme, umirovljenje</a:t>
            </a:r>
          </a:p>
          <a:p>
            <a:endParaRPr lang="hr-HR" dirty="0"/>
          </a:p>
          <a:p>
            <a:r>
              <a:rPr lang="hr-HR" dirty="0"/>
              <a:t>Imovina, tržišta, zadruge i tehnološke promjene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8218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/>
              <a:t>Vrste ruralnih područja Klasifikacija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2420888"/>
            <a:ext cx="5943600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244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pritisci u ruralnim područjima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Pad primarne zaposlenosti</a:t>
            </a:r>
            <a:endParaRPr lang="hr-HR" dirty="0" smtClean="0"/>
          </a:p>
          <a:p>
            <a:r>
              <a:rPr lang="hr-HR" dirty="0" smtClean="0"/>
              <a:t>Područija za putovanje na posao</a:t>
            </a:r>
            <a:endParaRPr lang="hr-HR" dirty="0"/>
          </a:p>
          <a:p>
            <a:r>
              <a:rPr lang="hr-HR" dirty="0" smtClean="0"/>
              <a:t>Domovi umirovljenika</a:t>
            </a:r>
            <a:endParaRPr lang="hr-HR" dirty="0" smtClean="0"/>
          </a:p>
          <a:p>
            <a:r>
              <a:rPr lang="hr-HR" dirty="0" smtClean="0"/>
              <a:t>Drugi domovi</a:t>
            </a:r>
            <a:endParaRPr lang="hr-HR" dirty="0" smtClean="0"/>
          </a:p>
          <a:p>
            <a:r>
              <a:rPr lang="hr-HR" dirty="0" smtClean="0"/>
              <a:t>Iskorištavanje zemlje</a:t>
            </a:r>
            <a:endParaRPr lang="hr-HR" dirty="0" smtClean="0"/>
          </a:p>
          <a:p>
            <a:r>
              <a:rPr lang="hr-HR" dirty="0" smtClean="0"/>
              <a:t>Infrastruktura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906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2371</TotalTime>
  <Words>242</Words>
  <Application>Microsoft Office PowerPoint</Application>
  <PresentationFormat>On-screen Show (4:3)</PresentationFormat>
  <Paragraphs>30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</vt:lpstr>
      <vt:lpstr>Arial Black</vt:lpstr>
      <vt:lpstr>Calibri</vt:lpstr>
      <vt:lpstr>Montserrat</vt:lpstr>
      <vt:lpstr>Základné</vt:lpstr>
      <vt:lpstr>2. Ruralna područja</vt:lpstr>
      <vt:lpstr>karakteristike</vt:lpstr>
      <vt:lpstr>Seoski krajolik</vt:lpstr>
      <vt:lpstr>Transformacija ruralnih područja</vt:lpstr>
      <vt:lpstr>Vrste ruralnih područja Klasifikacija</vt:lpstr>
      <vt:lpstr>pritisci u ruralnim područjima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Korisnik</cp:lastModifiedBy>
  <cp:revision>230</cp:revision>
  <cp:lastPrinted>2019-02-12T08:21:40Z</cp:lastPrinted>
  <dcterms:created xsi:type="dcterms:W3CDTF">2019-02-10T21:49:04Z</dcterms:created>
  <dcterms:modified xsi:type="dcterms:W3CDTF">2020-05-18T16:21:28Z</dcterms:modified>
</cp:coreProperties>
</file>