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5" r:id="rId2"/>
    <p:sldId id="272" r:id="rId3"/>
    <p:sldId id="279" r:id="rId4"/>
    <p:sldId id="273" r:id="rId5"/>
    <p:sldId id="280" r:id="rId6"/>
    <p:sldId id="281" r:id="rId7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55" d="100"/>
          <a:sy n="55" d="100"/>
        </p:scale>
        <p:origin x="17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05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2.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Ruralna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područja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Agrotourism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44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karakteristike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Otvorena</a:t>
            </a:r>
            <a:r>
              <a:rPr lang="en-US" dirty="0"/>
              <a:t> </a:t>
            </a:r>
            <a:r>
              <a:rPr lang="en-US" dirty="0" err="1"/>
              <a:t>površina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domova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zgrada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baš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.</a:t>
            </a:r>
          </a:p>
          <a:p>
            <a:r>
              <a:rPr lang="en-US" dirty="0" err="1"/>
              <a:t>Gustoća</a:t>
            </a:r>
            <a:r>
              <a:rPr lang="en-US" dirty="0"/>
              <a:t> </a:t>
            </a:r>
            <a:r>
              <a:rPr lang="en-US" dirty="0" err="1"/>
              <a:t>naseljenosti</a:t>
            </a:r>
            <a:r>
              <a:rPr lang="en-US" dirty="0"/>
              <a:t> u </a:t>
            </a:r>
            <a:r>
              <a:rPr lang="en-US" dirty="0" err="1"/>
              <a:t>ruralnim</a:t>
            </a:r>
            <a:r>
              <a:rPr lang="en-US" dirty="0"/>
              <a:t> </a:t>
            </a:r>
            <a:r>
              <a:rPr lang="en-US" dirty="0" err="1"/>
              <a:t>područjima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je </a:t>
            </a:r>
            <a:r>
              <a:rPr lang="en-US" dirty="0" err="1"/>
              <a:t>niska</a:t>
            </a:r>
            <a:r>
              <a:rPr lang="en-US" dirty="0"/>
              <a:t>.</a:t>
            </a:r>
          </a:p>
          <a:p>
            <a:r>
              <a:rPr lang="en-US" dirty="0" err="1"/>
              <a:t>Poljoprivreda</a:t>
            </a:r>
            <a:r>
              <a:rPr lang="en-US" dirty="0"/>
              <a:t> je </a:t>
            </a:r>
            <a:r>
              <a:rPr lang="en-US" dirty="0" err="1"/>
              <a:t>primarna</a:t>
            </a:r>
            <a:r>
              <a:rPr lang="en-US" dirty="0"/>
              <a:t> </a:t>
            </a:r>
            <a:r>
              <a:rPr lang="en-US" dirty="0" err="1"/>
              <a:t>industrija</a:t>
            </a:r>
            <a:r>
              <a:rPr lang="en-US" dirty="0"/>
              <a:t> u </a:t>
            </a:r>
            <a:r>
              <a:rPr lang="en-US" dirty="0" err="1"/>
              <a:t>većini</a:t>
            </a:r>
            <a:r>
              <a:rPr lang="en-US" dirty="0"/>
              <a:t> </a:t>
            </a:r>
            <a:r>
              <a:rPr lang="en-US" dirty="0" err="1"/>
              <a:t>ruralnih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.</a:t>
            </a:r>
          </a:p>
          <a:p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živi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farmama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rančevima</a:t>
            </a:r>
            <a:r>
              <a:rPr lang="en-US" dirty="0"/>
              <a:t>. </a:t>
            </a:r>
            <a:r>
              <a:rPr lang="en-US" dirty="0" err="1"/>
              <a:t>Zaseoci</a:t>
            </a:r>
            <a:r>
              <a:rPr lang="en-US" dirty="0"/>
              <a:t>, </a:t>
            </a:r>
            <a:r>
              <a:rPr lang="en-US" dirty="0" err="1"/>
              <a:t>sela</a:t>
            </a:r>
            <a:r>
              <a:rPr lang="en-US" dirty="0"/>
              <a:t>, </a:t>
            </a:r>
            <a:r>
              <a:rPr lang="en-US" dirty="0" err="1"/>
              <a:t>gradovi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mala </a:t>
            </a:r>
            <a:r>
              <a:rPr lang="en-US" dirty="0" err="1"/>
              <a:t>naselja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se u </a:t>
            </a:r>
            <a:r>
              <a:rPr lang="en-US" dirty="0" err="1"/>
              <a:t>ruralnim</a:t>
            </a:r>
            <a:r>
              <a:rPr lang="en-US" dirty="0"/>
              <a:t> </a:t>
            </a:r>
            <a:r>
              <a:rPr lang="en-US" dirty="0" err="1"/>
              <a:t>područjima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okruženi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.</a:t>
            </a:r>
          </a:p>
          <a:p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živi</a:t>
            </a:r>
            <a:r>
              <a:rPr lang="en-US" dirty="0"/>
              <a:t> u </a:t>
            </a:r>
            <a:r>
              <a:rPr lang="en-US" dirty="0" err="1"/>
              <a:t>ruralnim</a:t>
            </a:r>
            <a:r>
              <a:rPr lang="en-US" dirty="0"/>
              <a:t> </a:t>
            </a:r>
            <a:r>
              <a:rPr lang="en-US" dirty="0" err="1"/>
              <a:t>sredinama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u </a:t>
            </a:r>
            <a:r>
              <a:rPr lang="en-US" dirty="0" err="1"/>
              <a:t>urbanim</a:t>
            </a:r>
            <a:r>
              <a:rPr lang="en-US" dirty="0"/>
              <a:t> </a:t>
            </a:r>
            <a:r>
              <a:rPr lang="en-US" dirty="0" err="1"/>
              <a:t>područjima</a:t>
            </a:r>
            <a:r>
              <a:rPr lang="en-US" dirty="0"/>
              <a:t>. To se,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mijenja</a:t>
            </a:r>
            <a:r>
              <a:rPr lang="en-US" dirty="0"/>
              <a:t>. </a:t>
            </a:r>
            <a:r>
              <a:rPr lang="en-US" dirty="0" err="1"/>
              <a:t>Urbanizacija</a:t>
            </a:r>
            <a:r>
              <a:rPr lang="en-US" dirty="0"/>
              <a:t> se </a:t>
            </a:r>
            <a:r>
              <a:rPr lang="en-US" dirty="0" err="1"/>
              <a:t>događa</a:t>
            </a:r>
            <a:r>
              <a:rPr lang="en-US" dirty="0"/>
              <a:t> u </a:t>
            </a:r>
            <a:r>
              <a:rPr lang="en-US" dirty="0" err="1"/>
              <a:t>cijelom</a:t>
            </a:r>
            <a:r>
              <a:rPr lang="en-US" dirty="0"/>
              <a:t> </a:t>
            </a:r>
            <a:r>
              <a:rPr lang="en-US" dirty="0" err="1"/>
              <a:t>svijetu</a:t>
            </a:r>
            <a:r>
              <a:rPr lang="en-US" dirty="0"/>
              <a:t>. Na </a:t>
            </a:r>
            <a:r>
              <a:rPr lang="en-US" dirty="0" err="1"/>
              <a:t>primjer</a:t>
            </a:r>
            <a:r>
              <a:rPr lang="en-US" dirty="0"/>
              <a:t>, u </a:t>
            </a:r>
            <a:r>
              <a:rPr lang="en-US" dirty="0" err="1"/>
              <a:t>Aziji</a:t>
            </a:r>
            <a:r>
              <a:rPr lang="en-US" dirty="0"/>
              <a:t>, </a:t>
            </a:r>
            <a:r>
              <a:rPr lang="en-US" dirty="0" err="1"/>
              <a:t>Ujedinjene</a:t>
            </a:r>
            <a:r>
              <a:rPr lang="en-US" dirty="0"/>
              <a:t> </a:t>
            </a:r>
            <a:r>
              <a:rPr lang="en-US" dirty="0" err="1"/>
              <a:t>nacije</a:t>
            </a:r>
            <a:r>
              <a:rPr lang="en-US" dirty="0"/>
              <a:t> </a:t>
            </a:r>
            <a:r>
              <a:rPr lang="en-US" dirty="0" err="1"/>
              <a:t>procjenjuju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gradsko</a:t>
            </a:r>
            <a:r>
              <a:rPr lang="en-US" dirty="0"/>
              <a:t> </a:t>
            </a:r>
            <a:r>
              <a:rPr lang="en-US" dirty="0" err="1"/>
              <a:t>stanovništvo</a:t>
            </a:r>
            <a:r>
              <a:rPr lang="en-US" dirty="0"/>
              <a:t> do 2050.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milijarde</a:t>
            </a:r>
            <a:r>
              <a:rPr lang="en-US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784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Seoski krajolik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Divljač se češće nalazi u ruralnim područjima nego u gradovima zbog nepostojanja ljudi i zgrada.</a:t>
            </a:r>
          </a:p>
          <a:p>
            <a:r>
              <a:rPr lang="hr-HR" dirty="0"/>
              <a:t>Seoska područja često se nazivaju zemljom, jer stanovnici mogu vidjeti i komunicirati s domaćim divljinama.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448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Transformacija ruralnih područja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Ruralna područja se s vremenom mijenjaju. Ove promjene su uzrokovane:</a:t>
            </a:r>
          </a:p>
          <a:p>
            <a:r>
              <a:rPr lang="hr-HR" dirty="0"/>
              <a:t>ekonomski čimbenici - prihod od turizma, profitabilnost poljoprivrede, poslovi iz primarnog sektora</a:t>
            </a:r>
          </a:p>
          <a:p>
            <a:r>
              <a:rPr lang="hr-HR" dirty="0"/>
              <a:t>čimbenici okoliša - uporaba zemljišta, zagađenje, očuvanje</a:t>
            </a:r>
          </a:p>
          <a:p>
            <a:r>
              <a:rPr lang="hr-HR" dirty="0"/>
              <a:t>socijalni čimbenici - promjena stanovništva i migracije, slobodno vrijeme, umirovljenje</a:t>
            </a:r>
          </a:p>
          <a:p>
            <a:endParaRPr lang="hr-HR" dirty="0"/>
          </a:p>
          <a:p>
            <a:r>
              <a:rPr lang="hr-HR" dirty="0"/>
              <a:t>Imovina, tržišta, zadruge i tehnološke promjene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8218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Vrste ruralnih područja Klasifikacija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2420888"/>
            <a:ext cx="5943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24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pritisci u ruralnim područjima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Pad primarne zaposlenosti</a:t>
            </a:r>
            <a:endParaRPr lang="hr-HR" dirty="0" smtClean="0"/>
          </a:p>
          <a:p>
            <a:r>
              <a:rPr lang="hr-HR" dirty="0" smtClean="0"/>
              <a:t>Područija za putovanje na posao</a:t>
            </a:r>
            <a:endParaRPr lang="hr-HR" dirty="0"/>
          </a:p>
          <a:p>
            <a:r>
              <a:rPr lang="hr-HR" dirty="0" smtClean="0"/>
              <a:t>Domovi umirovljenika</a:t>
            </a:r>
            <a:endParaRPr lang="hr-HR" dirty="0" smtClean="0"/>
          </a:p>
          <a:p>
            <a:r>
              <a:rPr lang="hr-HR" dirty="0" smtClean="0"/>
              <a:t>Drugi domovi</a:t>
            </a:r>
            <a:endParaRPr lang="hr-HR" dirty="0" smtClean="0"/>
          </a:p>
          <a:p>
            <a:r>
              <a:rPr lang="hr-HR" dirty="0" smtClean="0"/>
              <a:t>Iskorištavanje zemlje</a:t>
            </a:r>
            <a:endParaRPr lang="hr-HR" dirty="0" smtClean="0"/>
          </a:p>
          <a:p>
            <a:r>
              <a:rPr lang="hr-HR" dirty="0" smtClean="0"/>
              <a:t>Infrastruktura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06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</TotalTime>
  <Words>242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</vt:lpstr>
      <vt:lpstr>Arial Black</vt:lpstr>
      <vt:lpstr>Calibri</vt:lpstr>
      <vt:lpstr>Montserrat</vt:lpstr>
      <vt:lpstr>Základné</vt:lpstr>
      <vt:lpstr>2. Ruralna područja</vt:lpstr>
      <vt:lpstr>karakteristike</vt:lpstr>
      <vt:lpstr>Seoski krajolik</vt:lpstr>
      <vt:lpstr>Transformacija ruralnih područja</vt:lpstr>
      <vt:lpstr>Vrste ruralnih područja Klasifikacija</vt:lpstr>
      <vt:lpstr>pritisci u ruralnim područjima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Korisnik</cp:lastModifiedBy>
  <cp:revision>230</cp:revision>
  <cp:lastPrinted>2019-02-12T08:21:40Z</cp:lastPrinted>
  <dcterms:created xsi:type="dcterms:W3CDTF">2019-02-10T21:49:04Z</dcterms:created>
  <dcterms:modified xsi:type="dcterms:W3CDTF">2020-05-18T16:21:28Z</dcterms:modified>
</cp:coreProperties>
</file>