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77" r:id="rId2"/>
    <p:sldId id="278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73819" autoAdjust="0"/>
  </p:normalViewPr>
  <p:slideViewPr>
    <p:cSldViewPr>
      <p:cViewPr varScale="1">
        <p:scale>
          <a:sx n="55" d="100"/>
          <a:sy n="55" d="100"/>
        </p:scale>
        <p:origin x="17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624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Agroekologija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Agrotourism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833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LJUDSKE I SOCIJALNE VRIJEDNOSTI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Zaštita i unapređenje ruralnog života, jednakosti i društvene dobrobiti od presudnog je značaja za održivi prehrambeni i poljoprivredni sustav.</a:t>
            </a:r>
          </a:p>
          <a:p>
            <a:r>
              <a:rPr lang="hr-HR" dirty="0"/>
              <a:t>Agroekologija stavlja snažni naglasak na ljudske i društvene vrijednosti, kao što su dostojanstvo, pravednost, uključenost i pravda, a sve doprinosi poboljšanoj dimenziji preživljavanja SDG-ova.</a:t>
            </a:r>
          </a:p>
          <a:p>
            <a:r>
              <a:rPr lang="hr-HR" dirty="0"/>
              <a:t>Agroekologija nastoji riješiti rodne nejednakosti stvarajući prilike za žene</a:t>
            </a:r>
          </a:p>
          <a:p>
            <a:r>
              <a:rPr lang="hr-HR" dirty="0"/>
              <a:t>U mnogim se krajevima svijeta seoska mladež suočava s krizom zapošljavanja. U međuvremenu, ruralna omladina širom svijeta posjeduje energiju, kreativnost i želju da pozitivno promijeni svoj svijet. Potrebna im je podrška i mogućnosti.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7357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Kultura i tradicijonalna prehrana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r-HR" dirty="0"/>
              <a:t>Podržavajući zdravu, raznoliku i kulturološki prikladnu prehranu, agroekologija doprinosi sigurnosti hrane i prehrani uz održavanje zdravlja ekosustava.</a:t>
            </a:r>
          </a:p>
          <a:p>
            <a:pPr lvl="1"/>
            <a:r>
              <a:rPr lang="hr-HR" dirty="0"/>
              <a:t>Kulturni identitet i osjećaj mjesta često su usko vezani za krajolike i prehrambene sustave. Kako su se ljudi i ekosustavi evoluirali zajedno, kulturne prakse i autohtono i tradicionalno znanje nude veliko iskustvo koje može nadahnuti agroekološka rješenja.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85990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ODGOVORNO UPRAVLJANJE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Održiva hrana i poljoprivreda zahtijevaju odgovorne i učinkovite mehanizme upravljanja na različitim razinama - od lokalnog do nacionalnog do globalnog.</a:t>
            </a:r>
          </a:p>
          <a:p>
            <a:r>
              <a:rPr lang="hr-HR" dirty="0"/>
              <a:t>Transparentni, odgovorni i uključivi mehanizmi upravljanja potrebni su za stvaranje povoljnog okruženja koje podržava proizvođače da transformiraju svoje sustave slijedeći agroekološke koncepte i prakse.</a:t>
            </a:r>
          </a:p>
          <a:p>
            <a:r>
              <a:rPr lang="hr-HR" dirty="0"/>
              <a:t>Primjeri uspješnog djelovanja uključuju programe školskog hranjenja i javne nabave, tržišne propise koji omogućuju brendiranje diferenciranih agroekoloških proizvoda, subvencije i poticaje za usluge ekosustava</a:t>
            </a:r>
          </a:p>
          <a:p>
            <a:r>
              <a:rPr lang="hr-HR" dirty="0"/>
              <a:t>Teritorijalno upravljanje, upravljanje krajolikom i zajednicom, poput tradicionalnih i uobičajenih modela upravljanja, također je izuzetno važno za poticanje suradnje među dionicima, maksimiziranje sinergija uz smanjenje ili upravljanje kompromisima.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283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kružna I </a:t>
            </a:r>
            <a:r>
              <a:rPr lang="hr-HR" dirty="0"/>
              <a:t>SOLIDARNA EKONOMIJA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Kružna i solidarna gospodarstva koja ponovno povezuju proizvođače i potrošače pružaju inovativna rješenja za život unutar naših planetarnih granica, istovremeno osiguravajući društveni temelj za inkluzivni i održivi razvoj.</a:t>
            </a:r>
          </a:p>
          <a:p>
            <a:r>
              <a:rPr lang="hr-HR" dirty="0"/>
              <a:t>Agroekološki pristupi promiču poštena rješenja koja se temelje na lokalnim potrebama, resursima i kapacitetima, stvarajući pravednija i održiva tržišta.</a:t>
            </a:r>
          </a:p>
          <a:p>
            <a:r>
              <a:rPr lang="hr-HR" dirty="0"/>
              <a:t>Trenutno se jedna trećina sve proizvedene hrane gubi ili se gubi, ne doprinosi sigurnosti hrane i ishrani, a pojačava pritisak na prirodne resurse</a:t>
            </a:r>
          </a:p>
          <a:p>
            <a:r>
              <a:rPr lang="hr-HR"/>
              <a:t>Energija koja se koristi za proizvodnju izgubljene ili izgubljene hrane iznosi oko 10 posto ukupne svjetske potrošnje energije, dok otisak hrane otpada ekvivalentno 3,5 Gt CO2 emisija stakleničkih plinova godišnje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202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agroekologija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Ekološki pristup poljoprivredi.</a:t>
            </a:r>
          </a:p>
          <a:p>
            <a:r>
              <a:rPr lang="hr-HR" dirty="0"/>
              <a:t>Dijeli mnogo toga zajedničkog s drugim pristupima održivoj poljoprivredi</a:t>
            </a:r>
          </a:p>
          <a:p>
            <a:r>
              <a:rPr lang="hr-HR" dirty="0"/>
              <a:t>centri za proizvodnju hrane koji najbolje koriste prirodne proizvode i usluge, a da pritom ne oštećuju te resurse</a:t>
            </a:r>
          </a:p>
          <a:p>
            <a:r>
              <a:rPr lang="hr-HR" dirty="0"/>
              <a:t>poboljšavanje kvalitete tla i biljaka kroz dostupnu biomasu i biološku raznolikost, a ne borbu protiv prirode s kemijskim unosima</a:t>
            </a:r>
          </a:p>
          <a:p>
            <a:r>
              <a:rPr lang="hr-HR" dirty="0"/>
              <a:t>poljoprivrednici nastoje poboljšati prinose hrane za uravnoteženu prehranu, ojačati fer tržišta svojih proizvoda, poboljšati zdrave ekosustave i nadograditi na znanje i običaje predaka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47390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10 </a:t>
            </a:r>
            <a:r>
              <a:rPr lang="hr-HR" dirty="0" smtClean="0"/>
              <a:t>Elementi agroekologije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raznolikost; sinergije; učinkovitost; elastičnost; recikliranje; zajedničko stvaranje i razmjena znanja (opisujući zajedničke karakteristike agroekoloških sustava, utemeljene prakse i inovacijske pristupe)</a:t>
            </a:r>
          </a:p>
          <a:p>
            <a:r>
              <a:rPr lang="hr-HR" dirty="0"/>
              <a:t>Ljudske i društvene vrijednosti; tradicija kulture i hrane (kontekstne značajke)</a:t>
            </a:r>
          </a:p>
          <a:p>
            <a:r>
              <a:rPr lang="hr-HR" dirty="0"/>
              <a:t>Odgovorno upravljanje; kružna i solidarna ekonomija (omogućavajuće okruženje)</a:t>
            </a:r>
          </a:p>
          <a:p>
            <a:endParaRPr lang="hr-HR" dirty="0"/>
          </a:p>
          <a:p>
            <a:r>
              <a:rPr lang="hr-HR" dirty="0"/>
              <a:t>10 elemenata Agroekologije međusobno su povezani i međusobno su ovisni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03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raznolikost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Diverzifikacija je ključna za agroekološke prijelaze za osiguranje sigurnosti hrane i prehrane uz očuvanje, zaštitu i unapređenje prirodnih resursa.</a:t>
            </a:r>
          </a:p>
          <a:p>
            <a:r>
              <a:rPr lang="hr-HR" dirty="0"/>
              <a:t>  Tj poljoprivredno-šumarski sustavi organiziraju usjeve, grmlje i drveće različitih visina i oblika na različitim razinama ili slojevima, u</a:t>
            </a:r>
          </a:p>
          <a:p>
            <a:r>
              <a:rPr lang="hr-HR" dirty="0"/>
              <a:t>Intercropping kombinira komplementarne vrste radi povećanja prostorne raznolikosti stvarajući vertikalnu raznolikost</a:t>
            </a:r>
          </a:p>
          <a:p>
            <a:r>
              <a:rPr lang="hr-HR" dirty="0"/>
              <a:t>Rotacije usjeva, često uključujući mahunarke, povećavaju vremensku raznolikost</a:t>
            </a:r>
          </a:p>
          <a:p>
            <a:r>
              <a:rPr lang="hr-HR" dirty="0"/>
              <a:t>Sustavi usjeva i stoke oslanjaju se na raznolikost lokalnih pasmina prilagođenih specifičnom okruženju.</a:t>
            </a:r>
          </a:p>
          <a:p>
            <a:r>
              <a:rPr lang="hr-HR" dirty="0"/>
              <a:t>U vodenom svijetu tradicionalna uzgoj ribe u kulturi, integrirana multitrofička akvakultura (IMTA) ili rotacijski usjevi i ribe slijede iste principe za maksimiziranje </a:t>
            </a:r>
            <a:r>
              <a:rPr lang="hr-HR" dirty="0" smtClean="0"/>
              <a:t>raznolikosti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4142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SURADNJA I DIJELJENJE ZNANJA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Poljoprivredne inovacije bolje reagiraju na lokalne izazove kada se stvaraju kroz participativne procese</a:t>
            </a:r>
          </a:p>
          <a:p>
            <a:r>
              <a:rPr lang="hr-HR" dirty="0"/>
              <a:t>Agroekologija ovisi o poznavanju konteksta</a:t>
            </a:r>
          </a:p>
          <a:p>
            <a:r>
              <a:rPr lang="hr-HR" dirty="0"/>
              <a:t>Kroz postupak stvaranja, agroekologija kombinira tradicionalno i autohtono znanje, praktično znanje proizvođača i trgovaca i globalno znanstveno znanje</a:t>
            </a:r>
          </a:p>
          <a:p>
            <a:r>
              <a:rPr lang="hr-HR" dirty="0"/>
              <a:t>Obrazovanje - i formalno i neformalno - igra temeljnu ulogu u razmjeni agroekoloških inovacija proizašlih iz procesa stvaranja.</a:t>
            </a:r>
          </a:p>
          <a:p>
            <a:r>
              <a:rPr lang="hr-HR" dirty="0"/>
              <a:t>Na primjer, više od 30 godina horizontalni pokret campesino a campesino igrao je središnju ulogu u razmjeni agroekoloških znanja, povezujući stotine tisuća proizvođača u Latinskoj Americi. Suprotno tome, modeli prijenosa tehnologije odozgo prema dolje imali su ograničen uspjeh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55152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sinenergija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/>
              <a:t>Izgradnja sinergija poboljšava ključne funkcije u prehrambenim sustavima, podržavajući proizvodnju i višestruke usluge ekosustava.</a:t>
            </a:r>
          </a:p>
          <a:p>
            <a:r>
              <a:rPr lang="hr-HR" dirty="0"/>
              <a:t>Optimiziranjem bioloških sinergija, agroekološke prakse poboljšavaju ekološke funkcije, vodeći do veće učinkovitosti i otpornosti korištenja resursa.</a:t>
            </a:r>
          </a:p>
          <a:p>
            <a:r>
              <a:rPr lang="hr-HR" dirty="0"/>
              <a:t>Na primjer, globalno, biološka fiksacija dušika pomoću impulsa u sustavima presijecanja ili rotacijama generira uštedu dušičnih gnojiva od blizu 10 milijuna američkih dolara svake godine, istovremeno doprinoseći zdravlju tla, ublažavanju i prilagodbi klimatskih promjena. Nadalje, oko 15 posto dušika koji se primjenjuje na usjeve dobiva iz stajskog gnoja, ističući sinergije koje proizlaze iz integracije usjeva i stoke.</a:t>
            </a:r>
          </a:p>
          <a:p>
            <a:r>
              <a:rPr lang="hr-HR" dirty="0"/>
              <a:t>Za promicanje sinergije u širem prehrambenom sustavu i najbolje upravljanje kompromisima, agroekologija naglašava važnost partnerstva, suradnje i odgovornog upravljanja, uključivanjem različitih aktera u više razina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54074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efikasnost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Inovativne agroekološke prakse stvaraju više koristeći manje vanjskih resursa</a:t>
            </a:r>
          </a:p>
          <a:p>
            <a:r>
              <a:rPr lang="hr-HR" dirty="0"/>
              <a:t>Agroekološki sustavi poboljšavaju korištenje prirodnih resursa, posebno onih koji obiluju i oslobađaju, poput sunčevog zračenja, atmosferskog ugljika i dušika.</a:t>
            </a:r>
          </a:p>
          <a:p>
            <a:r>
              <a:rPr lang="hr-HR" dirty="0"/>
              <a:t>Pojačavanjem bioloških procesa i recikliranjem biomase, hranjivih sastojaka i vode proizvođači su u mogućnosti koristiti manje vanjskih resursa, smanjujući troškove i negativne utjecaje njihove uporabe na okoliš.</a:t>
            </a:r>
          </a:p>
          <a:p>
            <a:r>
              <a:rPr lang="hr-HR" dirty="0"/>
              <a:t>Jedan od načina za mjerenje učinkovitosti integriranih sustava je upotreba koeficijenta ekvivalenta zemljišta (LER).</a:t>
            </a:r>
          </a:p>
          <a:p>
            <a:r>
              <a:rPr lang="hr-HR" dirty="0"/>
              <a:t>LER uspoređuje prinose od uzgoja dvije ili više komponenti (npr. Usjeva, drveća, životinja), zajedno s prinosima od pojedinačnog uzgoja istih komponenata. Integrirani agroekološki sustavi često pokazuju veći LER.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99217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RECikliranje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Više recikliranja znači poljoprivrednu proizvodnju s nižim ekonomskim i ekološkim troškovima</a:t>
            </a:r>
          </a:p>
          <a:p>
            <a:r>
              <a:rPr lang="hr-HR" dirty="0"/>
              <a:t>Otpad je ljudski pojam - ne postoji u prirodnim ekosustavima.</a:t>
            </a:r>
          </a:p>
          <a:p>
            <a:r>
              <a:rPr lang="hr-HR" dirty="0"/>
              <a:t>Recikliranje se može odvijati kako na farmama, tako i unutar krajolika, diverzifikacijom i izgradnjom sinergije između različitih komponenti i aktivnosti.</a:t>
            </a:r>
          </a:p>
          <a:p>
            <a:r>
              <a:rPr lang="hr-HR" dirty="0"/>
              <a:t>Na primjer, poljoprivredno-šumarski sustavi koji uključuju stabla s dubokim ukorjenjivanjem mogu uhvatiti hranjive tvari izgubljene izvan korijena godišnjih usjeva.</a:t>
            </a:r>
          </a:p>
          <a:p>
            <a:r>
              <a:rPr lang="hr-HR" dirty="0"/>
              <a:t>Sustavi usjeva i stoke promiču recikliranje organskih materijala primjenom gnojiva za kompostiranje ili izravno kao gnojiva, a ostaci i nusproizvodi kao stočna hrana.</a:t>
            </a:r>
          </a:p>
          <a:p>
            <a:r>
              <a:rPr lang="hr-HR" dirty="0"/>
              <a:t>U sustavima riže i ribe, vodene životinje pomažu u gnojidbi usjeva riže i smanjenju štetočina, smanjujući potrebu za vanjskim unosom gnojiva ili pesticida.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5228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otpornost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Pojačana otpornost ljudi, zajednica i ekosustava ključna je za održivi prehrambeni i poljoprivredni sustav.</a:t>
            </a:r>
          </a:p>
          <a:p>
            <a:r>
              <a:rPr lang="hr-HR" dirty="0"/>
              <a:t>Raznoliki agroekološki sustavi su otporniji - imaju veću sposobnost oporavka od poremećaja, uključujući ekstremne vremenske pojave poput suše, poplave ili uragana, i za otpor protiv napada štetočina i bolesti</a:t>
            </a:r>
          </a:p>
          <a:p>
            <a:r>
              <a:rPr lang="hr-HR" dirty="0"/>
              <a:t>Agroekološki pristupi mogu jednako poboljšati socijalno-ekonomsku otpornost</a:t>
            </a:r>
          </a:p>
          <a:p>
            <a:r>
              <a:rPr lang="hr-HR" dirty="0"/>
              <a:t>Smanjenjem ovisnosti o vanjskim ulaganjima agroekologija može smanjiti ranjivost proizvođača na ekonomski rizik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87963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2372</TotalTime>
  <Words>1090</Words>
  <Application>Microsoft Office PowerPoint</Application>
  <PresentationFormat>On-screen Show (4:3)</PresentationFormat>
  <Paragraphs>72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</vt:lpstr>
      <vt:lpstr>Arial Black</vt:lpstr>
      <vt:lpstr>Calibri</vt:lpstr>
      <vt:lpstr>Montserrat</vt:lpstr>
      <vt:lpstr>Základné</vt:lpstr>
      <vt:lpstr>3. Agroekologija</vt:lpstr>
      <vt:lpstr>agroekologija</vt:lpstr>
      <vt:lpstr>10 Elementi agroekologije</vt:lpstr>
      <vt:lpstr>raznolikost</vt:lpstr>
      <vt:lpstr>SURADNJA I DIJELJENJE ZNANJA</vt:lpstr>
      <vt:lpstr>sinenergija</vt:lpstr>
      <vt:lpstr>efikasnost</vt:lpstr>
      <vt:lpstr>RECikliranje</vt:lpstr>
      <vt:lpstr>otpornost</vt:lpstr>
      <vt:lpstr>LJUDSKE I SOCIJALNE VRIJEDNOSTI</vt:lpstr>
      <vt:lpstr>Kultura i tradicijonalna prehrana</vt:lpstr>
      <vt:lpstr>ODGOVORNO UPRAVLJANJE</vt:lpstr>
      <vt:lpstr>kružna I SOLIDARNA EKONOMIJA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Korisnik</cp:lastModifiedBy>
  <cp:revision>230</cp:revision>
  <cp:lastPrinted>2019-02-12T08:21:40Z</cp:lastPrinted>
  <dcterms:created xsi:type="dcterms:W3CDTF">2019-02-10T21:49:04Z</dcterms:created>
  <dcterms:modified xsi:type="dcterms:W3CDTF">2020-05-18T16:42:34Z</dcterms:modified>
</cp:coreProperties>
</file>