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6" r:id="rId2"/>
    <p:sldId id="293" r:id="rId3"/>
    <p:sldId id="294" r:id="rId4"/>
    <p:sldId id="295" r:id="rId5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 varScale="1">
        <p:scale>
          <a:sx n="55" d="100"/>
          <a:sy n="55" d="100"/>
        </p:scale>
        <p:origin x="17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35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Održiva poljoprivredna proizvodnja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435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Održiva poljoprivreda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integrirani </a:t>
            </a:r>
            <a:r>
              <a:rPr lang="hr-HR" dirty="0"/>
              <a:t>sustav biljne i životinjske prakse koji ima primjenu specifičnu za lokaciju koja će dugoročno:</a:t>
            </a:r>
          </a:p>
          <a:p>
            <a:r>
              <a:rPr lang="hr-HR" dirty="0"/>
              <a:t>zadovoljiti potrebe ljudske hrane i vlakana</a:t>
            </a:r>
          </a:p>
          <a:p>
            <a:r>
              <a:rPr lang="hr-HR" dirty="0"/>
              <a:t>poboljšati kvalitetu okoliša i bazu prirodnih resursa o kojima ovisi poljoprivredno gospodarstvo [</a:t>
            </a:r>
          </a:p>
          <a:p>
            <a:r>
              <a:rPr lang="hr-HR" dirty="0"/>
              <a:t>iskoristiti najučinkovitije korištenje neobnovljivih izvora i resursa na farmama i, kad je to primjereno, integrirati prirodne biološke cikluse i kontrole</a:t>
            </a:r>
          </a:p>
          <a:p>
            <a:r>
              <a:rPr lang="hr-HR" dirty="0"/>
              <a:t>održati ekonomsku održivost poslovanja na farmama</a:t>
            </a:r>
          </a:p>
          <a:p>
            <a:r>
              <a:rPr lang="hr-HR" dirty="0"/>
              <a:t>poboljšati kvalitetu života poljoprivrednika i društva u cjelini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023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Čimbenici koji utječu na održivost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Praksa koja može uzrokovati dugotrajno oštećenje tla uključuje prekomjerno obrađivanje tla (što dovodi do erozije) i navodnjavanje bez odgovarajuće drenaže (što vodi do zasoljenja).</a:t>
            </a:r>
          </a:p>
          <a:p>
            <a:r>
              <a:rPr lang="hr-HR" dirty="0"/>
              <a:t>Najvažniji čimbenici mjesta uzgajanja su</a:t>
            </a:r>
          </a:p>
          <a:p>
            <a:r>
              <a:rPr lang="hr-HR" dirty="0"/>
              <a:t>klima,</a:t>
            </a:r>
          </a:p>
          <a:p>
            <a:r>
              <a:rPr lang="hr-HR" dirty="0"/>
              <a:t>treba,</a:t>
            </a:r>
          </a:p>
          <a:p>
            <a:r>
              <a:rPr lang="hr-HR" dirty="0"/>
              <a:t>hranjivim tvarima i</a:t>
            </a:r>
          </a:p>
          <a:p>
            <a:r>
              <a:rPr lang="hr-HR" dirty="0"/>
              <a:t>vodeni resursi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314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0" dirty="0" smtClean="0"/>
              <a:t>metode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uzgoj raznolikog broja višegodišnjih kultura na jednom polju,</a:t>
            </a:r>
          </a:p>
          <a:p>
            <a:r>
              <a:rPr lang="hr-HR" dirty="0"/>
              <a:t>fiksacija dušika</a:t>
            </a:r>
          </a:p>
          <a:p>
            <a:r>
              <a:rPr lang="hr-HR" dirty="0"/>
              <a:t>plodored</a:t>
            </a:r>
          </a:p>
          <a:p>
            <a:r>
              <a:rPr lang="hr-HR" dirty="0"/>
              <a:t>pojačavanje</a:t>
            </a:r>
          </a:p>
          <a:p>
            <a:r>
              <a:rPr lang="hr-HR" dirty="0"/>
              <a:t>učinkovitost vode</a:t>
            </a:r>
          </a:p>
          <a:p>
            <a:r>
              <a:rPr lang="hr-HR" dirty="0"/>
              <a:t>tlo i hranjive tvari</a:t>
            </a:r>
          </a:p>
          <a:p>
            <a:r>
              <a:rPr lang="hr-HR" dirty="0"/>
              <a:t>štetočine i korov</a:t>
            </a:r>
          </a:p>
          <a:p>
            <a:r>
              <a:rPr lang="hr-HR" dirty="0"/>
              <a:t>bilje</a:t>
            </a:r>
          </a:p>
          <a:p>
            <a:r>
              <a:rPr lang="hr-HR" dirty="0"/>
              <a:t>tradicionalna poljoprivreda</a:t>
            </a:r>
          </a:p>
          <a:p>
            <a:r>
              <a:rPr lang="hr-HR"/>
              <a:t>alternativna poljoprivreda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9023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2363</TotalTime>
  <Words>157</Words>
  <Application>Microsoft Office PowerPoint</Application>
  <PresentationFormat>On-screen Show (4:3)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</vt:lpstr>
      <vt:lpstr>Arial Black</vt:lpstr>
      <vt:lpstr>Calibri</vt:lpstr>
      <vt:lpstr>Montserrat</vt:lpstr>
      <vt:lpstr>Základné</vt:lpstr>
      <vt:lpstr>4. Održiva poljoprivredna proizvodnja</vt:lpstr>
      <vt:lpstr>Održiva poljoprivreda</vt:lpstr>
      <vt:lpstr>Čimbenici koji utječu na održivost</vt:lpstr>
      <vt:lpstr>metode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Korisnik</cp:lastModifiedBy>
  <cp:revision>229</cp:revision>
  <cp:lastPrinted>2019-02-12T08:21:40Z</cp:lastPrinted>
  <dcterms:created xsi:type="dcterms:W3CDTF">2019-02-10T21:49:04Z</dcterms:created>
  <dcterms:modified xsi:type="dcterms:W3CDTF">2020-05-18T16:46:04Z</dcterms:modified>
</cp:coreProperties>
</file>