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6" r:id="rId2"/>
    <p:sldId id="305" r:id="rId3"/>
    <p:sldId id="302" r:id="rId4"/>
    <p:sldId id="304" r:id="rId5"/>
    <p:sldId id="306" r:id="rId6"/>
    <p:sldId id="307" r:id="rId7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E7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73819" autoAdjust="0"/>
  </p:normalViewPr>
  <p:slideViewPr>
    <p:cSldViewPr>
      <p:cViewPr varScale="1">
        <p:scale>
          <a:sx n="55" d="100"/>
          <a:sy n="55" d="100"/>
        </p:scale>
        <p:origin x="17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4993F-1191-4E28-A105-C8612743DD3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B0D0E4-BD66-4038-8DF4-DE18EB51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55F4F7B-3215-4AC1-972D-928999B6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Agrot</a:t>
            </a:r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uristička </a:t>
            </a:r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odredišta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2018-3-HR01-KA205-060151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F8E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Agrotourism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F8E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2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/>
              <a:t>Poljoprivredni turizam jedan je od najbrže rastućih sektora u industriji ekološkog turizma.</a:t>
            </a:r>
          </a:p>
          <a:p>
            <a:pPr lvl="1"/>
            <a:r>
              <a:rPr lang="hr-HR" dirty="0"/>
              <a:t>Nema ništa novo u ovom obliku putovanja, koji uključuje boravak na farmi ili drugom poljoprivredno orijentiranom posjedu, a možda čak i uzorkovanje svakodnevnog načina života ljudi koji njeguju usjeve ili stoku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Primjeri i studije slučaja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5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toskana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457" y="2034216"/>
            <a:ext cx="476748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Mallorca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filipini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/>
          <a:lstStyle/>
          <a:p>
            <a:r>
              <a:rPr lang="hr-HR" dirty="0"/>
              <a:t>Brazil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62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</vt:lpstr>
      <vt:lpstr>Arial Black</vt:lpstr>
      <vt:lpstr>Calibri</vt:lpstr>
      <vt:lpstr>Montserrat</vt:lpstr>
      <vt:lpstr>Základné</vt:lpstr>
      <vt:lpstr>5. Agroturistička odredišta</vt:lpstr>
      <vt:lpstr>PowerPoint Presentation</vt:lpstr>
      <vt:lpstr>toskana</vt:lpstr>
      <vt:lpstr>Mallorca</vt:lpstr>
      <vt:lpstr>filipini</vt:lpstr>
      <vt:lpstr>Brazil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Korisnik</cp:lastModifiedBy>
  <cp:revision>229</cp:revision>
  <cp:lastPrinted>2019-02-12T08:21:40Z</cp:lastPrinted>
  <dcterms:created xsi:type="dcterms:W3CDTF">2019-02-10T21:49:04Z</dcterms:created>
  <dcterms:modified xsi:type="dcterms:W3CDTF">2020-05-18T16:49:27Z</dcterms:modified>
</cp:coreProperties>
</file>