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00" r:id="rId2"/>
    <p:sldId id="303" r:id="rId3"/>
    <p:sldId id="309" r:id="rId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 varScale="1">
        <p:scale>
          <a:sx n="55" d="100"/>
          <a:sy n="55" d="100"/>
        </p:scale>
        <p:origin x="17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18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Agroturistički proizvodi i usluge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82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Proizvodi u agroturizmu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hr-HR" dirty="0"/>
              <a:t>Tradicionalni proizvodi</a:t>
            </a:r>
          </a:p>
          <a:p>
            <a:pPr marL="274320" lvl="1" indent="0">
              <a:buNone/>
            </a:pPr>
            <a:r>
              <a:rPr lang="hr-HR" dirty="0"/>
              <a:t>Hrana, vino</a:t>
            </a:r>
          </a:p>
          <a:p>
            <a:pPr marL="274320" lvl="1" indent="0">
              <a:buNone/>
            </a:pPr>
            <a:endParaRPr lang="hr-HR" dirty="0"/>
          </a:p>
          <a:p>
            <a:pPr marL="274320" lvl="1" indent="0">
              <a:buNone/>
            </a:pPr>
            <a:r>
              <a:rPr lang="hr-HR" dirty="0"/>
              <a:t>Prodaja poljoprivrednih proizvoda izravno na kupca</a:t>
            </a:r>
          </a:p>
          <a:p>
            <a:pPr marL="274320" lvl="1" indent="0">
              <a:buNone/>
            </a:pPr>
            <a:r>
              <a:rPr lang="hr-HR" dirty="0"/>
              <a:t>odabir vlastitog proizvoda,</a:t>
            </a:r>
          </a:p>
          <a:p>
            <a:pPr marL="274320" lvl="1" indent="0">
              <a:buNone/>
            </a:pPr>
            <a:r>
              <a:rPr lang="hr-HR" dirty="0"/>
              <a:t>Urezano božićno drvce,</a:t>
            </a:r>
          </a:p>
          <a:p>
            <a:pPr marL="274320" lvl="1" indent="0">
              <a:buNone/>
            </a:pPr>
            <a:r>
              <a:rPr lang="hr-HR" dirty="0"/>
              <a:t>na poljoprivrednim tržnicama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8296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Usluge u agroturizmu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Vinski turizam,</a:t>
            </a:r>
          </a:p>
          <a:p>
            <a:r>
              <a:rPr lang="hr-HR" dirty="0"/>
              <a:t>Putovi maslinovog ulja i sira,</a:t>
            </a:r>
          </a:p>
          <a:p>
            <a:r>
              <a:rPr lang="hr-HR" dirty="0"/>
              <a:t>Obrazovni turizam (npr. Školski izleti),</a:t>
            </a:r>
          </a:p>
          <a:p>
            <a:r>
              <a:rPr lang="hr-HR" dirty="0"/>
              <a:t>Farma radno iskustvo,</a:t>
            </a:r>
          </a:p>
          <a:p>
            <a:r>
              <a:rPr lang="hr-HR" dirty="0"/>
              <a:t>Primjeri uobičajenih poljoprivrednih aktivnosti,</a:t>
            </a:r>
          </a:p>
          <a:p>
            <a:r>
              <a:rPr lang="hr-HR" dirty="0"/>
              <a:t>Zabava (npr. Vožnja sijena, labirinti kukuruza, zoološki vrtovi, staje u kojima se nalazi uklon),</a:t>
            </a:r>
          </a:p>
          <a:p>
            <a:r>
              <a:rPr lang="hr-HR" dirty="0"/>
              <a:t>Smještaji (npr. Rođendani, izletišta, noćenje i doručak),</a:t>
            </a:r>
          </a:p>
          <a:p>
            <a:r>
              <a:rPr lang="hr-HR" dirty="0"/>
              <a:t>Rekreacija na otvorenom (npr. </a:t>
            </a:r>
            <a:r>
              <a:rPr lang="hr-HR"/>
              <a:t>Jahanje, lov, ribolov, planinarenje, promatranje ptica)</a:t>
            </a:r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8740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</TotalTime>
  <Words>113</Words>
  <Application>Microsoft Office PowerPoint</Application>
  <PresentationFormat>On-screen Show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</vt:lpstr>
      <vt:lpstr>Arial Black</vt:lpstr>
      <vt:lpstr>Calibri</vt:lpstr>
      <vt:lpstr>Montserrat</vt:lpstr>
      <vt:lpstr>Základné</vt:lpstr>
      <vt:lpstr>6. Agroturistički proizvodi i usluge</vt:lpstr>
      <vt:lpstr>Proizvodi u agroturizmu</vt:lpstr>
      <vt:lpstr>Usluge u agroturizmu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Korisnik</cp:lastModifiedBy>
  <cp:revision>229</cp:revision>
  <cp:lastPrinted>2019-02-12T08:21:40Z</cp:lastPrinted>
  <dcterms:created xsi:type="dcterms:W3CDTF">2019-02-10T21:49:04Z</dcterms:created>
  <dcterms:modified xsi:type="dcterms:W3CDTF">2020-05-18T16:55:14Z</dcterms:modified>
</cp:coreProperties>
</file>