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7315200" cy="9601200"/>
  <p:embeddedFontLst>
    <p:embeddedFont>
      <p:font typeface="Arial Black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rKFfKGTJyxwvZBweaCTCk4B6f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Black-regular.fntdata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7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6" name="Google Shape;2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0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1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1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15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1. Agroturism - </a:t>
            </a:r>
            <a:b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Prezentarea cursului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Agroturism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GB"/>
              <a:t>AGROTURISM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Turism în care turiștii participă la activități specifice fermelor sau zonelor rurale, precum: îngrijirea animalelor și a culturilor, gătit și curățenie, hobby-uri și activități meșteșugărești și divertisment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Turismul care promovează dezvoltarea spațiului rural, ca factor indispensabil care are un efect pozitiv în termeni economici, de mediu, demografici și sociologici.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GB"/>
              <a:t>AGROTURISM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GB"/>
              <a:t>Cum este agroturismul similar și diferit de alte moduri de turism?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Definiții și tipuri de agroturism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GB"/>
              <a:t>DESCRIEREA CURSULUI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Scopul acestui curs este de a expune cunoștințele de astăzi despre complexitatea ecologică a agroturismului, care oferă principii pentru comportamentul și activitățile agroturismului, cu scopul dezvoltării rurale durabile pe termen lung.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GB" sz="3500"/>
              <a:t>REZULTATELE ÎNVĂȚĂRII</a:t>
            </a:r>
            <a:endParaRPr sz="3500"/>
          </a:p>
        </p:txBody>
      </p:sp>
      <p:sp>
        <p:nvSpPr>
          <p:cNvPr id="125" name="Google Shape;125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Capacitatea de a explica elementele lexicale ale datelor agroecologice, moștenirea naturală, inclusiv viața specifică a plantelor și animalelor native, agrosistemele de bază și habitatele.</a:t>
            </a:r>
            <a:endParaRPr sz="1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Dezvoltarea conștientizării durabilității agro-patrimoniului natural ca o condiție prealabilă pentru valoarea sa agro-turistică holistică, studiu și experiență extraordinară.</a:t>
            </a:r>
            <a:endParaRPr sz="14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Demonstrați abilitatea de a identifica problemele de bază agroecologice și agro-turistice în domeniu care afectează durabilitatea agroturismelor naturale.</a:t>
            </a:r>
            <a:endParaRPr sz="1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Capacitatea de a evalua critic și de a formula propriile aprecieri în conformitate cu cele mai înalte standarde de mediu referitoare la o abordare integratoare a acestei probleme.</a:t>
            </a:r>
            <a:endParaRPr sz="1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Stabilirea și extinderea cunoștințelor despre relația dintre agroecologie și agroturism, precum și implementarea acestuia în activitatea viitoare, adică capacitatea viitorilor angajați de a interpreta cu succes tendințele / realizările ecologice contemporane, precum și bogăția biologică, culturală și ecologică.</a:t>
            </a:r>
            <a:endParaRPr sz="1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Dobândirea cunoștințelor și abilităților de a satisface nevoile agroturismului modern selectiv / durabil și de a proteja și păstra comorile culturale, materiale și biologice.</a:t>
            </a:r>
            <a:endParaRPr sz="1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