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7315200" cy="9601200"/>
  <p:embeddedFontLst>
    <p:embeddedFont>
      <p:font typeface="Arial Black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hTqdwvEu53T7RkdPu61RX6JImA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hr-H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hr-H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8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pic>
        <p:nvPicPr>
          <p:cNvPr id="26" name="Google Shape;2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2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2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sp>
        <p:nvSpPr>
          <p:cNvPr id="15" name="Google Shape;15;p7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hr-H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2. Zone rurale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hr-H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hr-H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hr-HR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Agrotourism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CARACTERISTICI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8086500" cy="4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Zonă deschisă de teren care are puține case sau alte clădiri și nu foarte mulți oameni.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Densitatea populației unei zone rurale este foarte scăzută.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Agricultura este industria primară în majoritatea zonelor rurale.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Majoritatea oamenilor trăiesc sau lucrează în ferme. Cătunele, satele, orașele și alte așezări mici se află în sau sunt înconjurate de zone rurale.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hr-HR"/>
              <a:t>În întreaga lume, mai multe persoane trăiesc în zonele rurale decât în ​​zonele urbane. Cu toate acestea, acest lucru s-a schimbat rapid. Urbanizarea are loc peste tot în lume. În Asia, de exemplu, Națiunile Unite estimează că populația urbană va crește cu aproape 2 miliarde până în 2050.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ZONELE</a:t>
            </a:r>
            <a:r>
              <a:rPr lang="hr-HR"/>
              <a:t> RURALE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Fauna sălbatică se găsește mai frecvent în zonele rurale decât în orașe din cauza absenței oamenilor și a clădirilor.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Zonele rurale sunt adesea numite țară, deoarece locuitorii pot vedea și interacționa cu viața sălbatică nativă a țării.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TRANSFORMAREA ZONELOR RURALE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Zonele rurale se schimbă în timp. Aceste modificări sunt cauzate de:</a:t>
            </a:r>
            <a:endParaRPr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b="0" lang="hr-HR"/>
              <a:t>factori economici - venituri din turism, rentabilitatea agriculturii, locuri de muncă în sectorul primar</a:t>
            </a:r>
            <a:endParaRPr b="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0" lang="hr-HR"/>
              <a:t>factori de mediu - utilizarea terenului, poluare, conservare</a:t>
            </a:r>
            <a:endParaRPr b="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0" lang="hr-HR"/>
              <a:t>factori sociali - schimbarea populației și migrația, timpul liber, populația pensionară</a:t>
            </a:r>
            <a:endParaRPr b="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/>
              <a:t>Proprietate, piețe, cooperative și schimbări tehnologice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TIPURI DE CLASIFICARE A ZONELOR RURALE</a:t>
            </a:r>
            <a:endParaRPr/>
          </a:p>
        </p:txBody>
      </p:sp>
      <p:pic>
        <p:nvPicPr>
          <p:cNvPr id="125" name="Google Shape;125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608" y="2132856"/>
            <a:ext cx="59436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hr-HR"/>
              <a:t>PRESIUNILE ÎN ZONELE RURALE</a:t>
            </a:r>
            <a:endParaRPr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Scăderea ocupării forței de muncă primare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Zonele de navetă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Căminele de bătrâni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A doua casă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Utilizarea terenurilor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hr-HR"/>
              <a:t>Infrastructură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