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7315200" cy="9601200"/>
  <p:embeddedFontLst>
    <p:embeddedFont>
      <p:font typeface="Arial Black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jJ+Zft5U66LkGHYljUF/XLklZs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ArialBlack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hr-H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hr-HR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6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0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0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0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3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70" name="Google Shape;70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78" name="Google Shape;78;p14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15" name="Google Shape;15;p5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5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hr-H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4. Agricultură durabilă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hr-HR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hr-H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hr-H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E7B"/>
              </a:buClr>
              <a:buSzPts val="1800"/>
              <a:buFont typeface="Arial"/>
              <a:buNone/>
            </a:pPr>
            <a:r>
              <a:rPr b="0" i="0" lang="hr-HR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Agroturism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b="0" lang="hr-HR"/>
              <a:t>AGRICULTURĂ DURABILĂ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lang="hr-HR"/>
              <a:t>Sistem integrat de practici de producție vegetală și animală care are o aplicație specifică care </a:t>
            </a:r>
            <a:r>
              <a:rPr b="0" lang="hr-HR"/>
              <a:t>pe termen lung </a:t>
            </a:r>
            <a:r>
              <a:rPr b="0" lang="hr-HR"/>
              <a:t>va: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hr-HR"/>
              <a:t>satisface nevoile umane 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hr-HR"/>
              <a:t>îmbunătăți calitatea mediului și baza de resurse naturale de care depinde economia agricolă 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hr-HR"/>
              <a:t>face cea mai eficientă utilizare a resurselor neregenerabile și a resurselor de la fermă și va integra, după caz, ciclurile biologice naturale și controalele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hr-HR"/>
              <a:t>susține viabilitatea economică a operațiunilor agricole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hr-HR"/>
              <a:t>îmbunătăți calitatea vieții pentru fermieri și societate în ansamblu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152725"/>
            <a:ext cx="69627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b="0" lang="hr-HR" sz="3400"/>
              <a:t>FACTORI CARE </a:t>
            </a:r>
            <a:endParaRPr b="0" sz="3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b="0" lang="hr-HR" sz="3400"/>
              <a:t>INFLUENȚEAZĂ DURABILITATEA</a:t>
            </a:r>
            <a:endParaRPr sz="3400"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lang="hr-HR"/>
              <a:t>Practicile care pot provoca daune pe termen lung solului includ prelucrarea excesivă a solului (ducând la eroziune) și irigarea fără drenaj adecvat (ducând la salinizare).</a:t>
            </a:r>
            <a:endParaRPr b="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lang="hr-HR"/>
              <a:t>Cei mai importanți factori pentru un sit agricol sunt</a:t>
            </a:r>
            <a:endParaRPr b="0"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hr-HR"/>
              <a:t>climatul,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hr-HR"/>
              <a:t>solul,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hr-HR"/>
              <a:t>nutrienții și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hr-HR"/>
              <a:t>resursele de apă.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b="0" lang="hr-HR"/>
              <a:t>METODE</a:t>
            </a:r>
            <a:endParaRPr/>
          </a:p>
        </p:txBody>
      </p:sp>
      <p:sp>
        <p:nvSpPr>
          <p:cNvPr id="119" name="Google Shape;119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creșterea unui număr divers de culturi perene pe un singur câmp,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fixarea azotului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rotația culturilor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intensificare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eficiența apei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sol și substanțe nutritive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dăunători și buruieni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plante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agricultura tradițională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agricultură alternativă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