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7315200" cy="96012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h/c5ndtF3dd13Kg+IozcfodINE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Arial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 Black"/>
              <a:buNone/>
              <a:defRPr sz="66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 rot="5400000">
            <a:off x="2080418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  <a:defRPr b="1">
                <a:latin typeface="Arial "/>
                <a:ea typeface="Arial "/>
                <a:cs typeface="Arial 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Arial Black"/>
              <a:buNone/>
              <a:defRPr b="0" sz="72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5" name="Google Shape;15;p7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hr-HR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5. Destinații agroturistice</a:t>
            </a:r>
            <a:endParaRPr sz="4000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642910" y="4000504"/>
            <a:ext cx="728315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hr-HR"/>
              <a:t> 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rgbClr val="455F51"/>
                </a:solidFill>
                <a:latin typeface="Arial"/>
                <a:ea typeface="Arial"/>
                <a:cs typeface="Arial"/>
                <a:sym typeface="Arial"/>
              </a:rPr>
              <a:t>2018-3-HR01-KA205-060151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rgbClr val="455F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E7B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Agrotourism</a:t>
            </a:r>
            <a:endParaRPr b="0" i="0" sz="1800" u="none" cap="none" strike="noStrike">
              <a:solidFill>
                <a:srgbClr val="EF8E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/>
              <a:t>Agroturismul este unul dintre sectoarele cu cea mai rapidă creștere din industria eco-turismului.</a:t>
            </a:r>
            <a:endParaRPr/>
          </a:p>
          <a:p>
            <a:pPr indent="-182880" lvl="1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/>
              <a:t>Nu există nimic nou în legătură cu această formă de călătorie, care presupune să rămâneți la o fermă sau la o altă proprietate orientată spre agricultură și poate chiar să testați stilul de viață de zi cu zi al oamenilor care îngrijesc culturile sau animalele de acolo</a:t>
            </a:r>
            <a:endParaRPr/>
          </a:p>
          <a:p>
            <a:pPr indent="-55879" lvl="1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2880" lvl="1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hr-HR"/>
              <a:t>Exemple și studii de caz</a:t>
            </a:r>
            <a:endParaRPr/>
          </a:p>
          <a:p>
            <a:pPr indent="-55879" lvl="1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hr-HR"/>
              <a:t>TOSCANA</a:t>
            </a:r>
            <a:endParaRPr/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457" y="2034216"/>
            <a:ext cx="4767485" cy="381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hr-HR"/>
              <a:t>MALLORCA</a:t>
            </a:r>
            <a:endParaRPr/>
          </a:p>
        </p:txBody>
      </p:sp>
      <p:pic>
        <p:nvPicPr>
          <p:cNvPr id="119" name="Google Shape;11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2034381"/>
            <a:ext cx="476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hr-HR"/>
              <a:t>FILIPINE</a:t>
            </a:r>
            <a:endParaRPr/>
          </a:p>
        </p:txBody>
      </p:sp>
      <p:pic>
        <p:nvPicPr>
          <p:cNvPr id="125" name="Google Shape;12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2034381"/>
            <a:ext cx="476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67544" y="18864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hr-HR"/>
              <a:t>BRAZILIA</a:t>
            </a:r>
            <a:endParaRPr/>
          </a:p>
        </p:txBody>
      </p:sp>
      <p:pic>
        <p:nvPicPr>
          <p:cNvPr id="131" name="Google Shape;13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2034381"/>
            <a:ext cx="476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2019-02-10T21:49:04Z</dcterms:created>
  <dc:creator>Zuzana Palková</dc:creator>
</cp:coreProperties>
</file>