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7315200" cy="96012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gzVu00MLKBXgDYzqdobnXE44Wg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r-H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hr-H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0" name="Google Shape;70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8" name="Google Shape;78;p13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Produse și servicii agroturistice</a:t>
            </a: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hr-H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hr-HR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Agroturism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hr-HR"/>
              <a:t>PRODUSE DE TIP AGROTURISTIC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b="1" lang="hr-HR"/>
              <a:t>Produse tradiționale</a:t>
            </a:r>
            <a:endParaRPr b="1"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0" lang="hr-HR"/>
              <a:t>Mâncare, vin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hr-HR"/>
              <a:t>Vânzări directe la consumatori de produse agricole la fermă</a:t>
            </a:r>
            <a:endParaRPr b="1"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0" lang="hr-HR"/>
              <a:t>alege produsele tale,</a:t>
            </a:r>
            <a:endParaRPr b="0"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0" lang="hr-HR"/>
              <a:t>copaci de Crăciun tăiați în U,</a:t>
            </a:r>
            <a:endParaRPr b="0"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0" lang="hr-HR"/>
              <a:t>piețe la fermă.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hr-HR"/>
              <a:t>SERVICII AGROTURISTICE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Oe</a:t>
            </a:r>
            <a:r>
              <a:rPr lang="hr-HR"/>
              <a:t>noturism,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Rute de ulei de măsline și brânză,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Turism educațional (de exemplu, tururi școlare),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Experiențe de muncă la fermă,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Exemple de activități agroturistice comune,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Divertisment (de exemplu, plimbări cu fân, labirinturi de porumb, grădini zoologice, hambare bântuite),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Cazări (de exemplu, petreceri de ziua de naștere, picnic, pensiuni),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Recreere în aer liber (de exemplu, călărie, vânătoare, pescuit, drumeții, observarea păsărilor)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