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7315200" cy="9601200"/>
  <p:embeddedFontLs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VkbnA9z0NyMaLZ525W45V4e7t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Black-regular.fntdata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7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pic>
        <p:nvPicPr>
          <p:cNvPr id="26" name="Google Shape;2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1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1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1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sk-SK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1. Agroturistika - úvod a osnova kurzu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sk-SK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>
                <a:solidFill>
                  <a:srgbClr val="EF8E7B"/>
                </a:solidFill>
              </a:rPr>
              <a:t>Agroturistika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b="1" lang="sk-SK" sz="36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AGROTURISTIKA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Turizmus, v rámci ktorého turisti navštevujú farmy alebo dediny a venujú sa aktivitám, ako je starostlivosť o zvieratá a plodiny, varenie a čistenie, remeselné práce a zábava.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Cestovný ruch, ktorý podporuje rozvoj vidieka, ako nevyhnutný faktor, ktorý má pozitívny vplyv z ekonomického, environmentálneho, demografického a sociologického hľadiska.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b="1" lang="sk-SK" sz="36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AGROTURISTIKA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V čom je agroturistika podobná a odlišná od iných druhov cestovného ruchu?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Definície a typy agroturistiky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b="1" lang="sk-SK" sz="36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POPIS KURZU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Cieľom tohto kurzu je odhaliť dnešné vedomosti o ekologickej zložitosti agroturizmu, ktorá dáva zásady pre správanie a činnosti agroturizmu s cieľom dlhodobo udržateľného rozvoja vidieka.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sk-SK"/>
              <a:t>VÝSLEDKY VZDELÁVANIA</a:t>
            </a:r>
            <a:endParaRPr/>
          </a:p>
        </p:txBody>
      </p:sp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sk-SK" sz="1400"/>
              <a:t>Vysvetliť lexikálne prvky ekologických údajov, prírodné dedičstvo vrátane pôvodných rastlín a živočíchov, základné agrosystémy a biotopy.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sk-SK" sz="1400"/>
              <a:t>Rozvíjať povedomie o udržateľnosti prírodného agroturizmu ako predpokladu jeho holistickej hodnoty pre agroturistiku, štúdia a mimoriadnych skúseností.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sk-SK" sz="1400"/>
              <a:t>Preukázať schopnosť identifikácie základných agroekologických a agroturistických problémov v tejto oblasti, ktoré ovplyvňujú udržateľnosť prírodných agroturistických pamiatok.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sk-SK" sz="1400"/>
              <a:t>Kriticky zhodnotiť a urobiť vlastný úsudok v súlade s najvyššími environmentálnymi normami, pokiaľ ide o integratívny prístup k tejto otázke.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sk-SK" sz="1400"/>
              <a:t>Osvojiť a rozšíriť poznatky o vzťahu medzi agroekológiou a agroturistikou, ako aj o jeho implementácii do budúcej práce, teda o schopnosti budúcich zamestnancov úspešne interpretovať súčasné ekologické trendy / úspechy, ako aj o biologickom, kultúrnom a ekologickom bohatstve.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sk-SK" sz="1400"/>
              <a:t>Získať schopností, vedomostí a zručností zodpovedajúcich potrebám moderného selektívneho / udržateľného agroturizmu a ochrany a zachovania kultúrnych, materiálnych a biologických pokladov.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