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7315200" cy="9601200"/>
  <p:embeddedFontLst>
    <p:embeddedFont>
      <p:font typeface="Arial Black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jrLZ7iX6dXaMR6YTZDkQLReXZ5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font" Target="fonts/ArialBlack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sk-SK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sk-SK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8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  <p:pic>
        <p:nvPicPr>
          <p:cNvPr id="26" name="Google Shape;2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 Arial"/>
              <a:buNone/>
              <a:defRPr b="1">
                <a:latin typeface=" Arial"/>
                <a:ea typeface=" Arial"/>
                <a:cs typeface=" Arial"/>
                <a:sym typeface=" 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1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2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2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2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5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  <p:sp>
        <p:nvSpPr>
          <p:cNvPr id="70" name="Google Shape;70;p1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  <p:sp>
        <p:nvSpPr>
          <p:cNvPr id="78" name="Google Shape;78;p16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  <p:sp>
        <p:nvSpPr>
          <p:cNvPr id="15" name="Google Shape;15;p7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sk-SK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2. Vidiecke oblasti</a:t>
            </a:r>
            <a:endParaRPr/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sk-SK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sk-SK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sk-SK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k-SK" sz="1800">
                <a:solidFill>
                  <a:srgbClr val="EF8E7B"/>
                </a:solidFill>
              </a:rPr>
              <a:t>Agroturistika</a:t>
            </a:r>
            <a:endParaRPr sz="1800">
              <a:solidFill>
                <a:srgbClr val="EF8E7B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 Arial"/>
              <a:buNone/>
            </a:pPr>
            <a:r>
              <a:rPr lang="sk-SK"/>
              <a:t>CHARAKTERISTIKY</a:t>
            </a:r>
            <a:endParaRPr/>
          </a:p>
        </p:txBody>
      </p:sp>
      <p:sp>
        <p:nvSpPr>
          <p:cNvPr id="107" name="Google Shape;107;p2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Otvorený pás pôdy, ktorý má málo domov alebo iných budov a málo ľudí.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Hustota obyvateľstva vidieckej oblasti je veľmi nízka.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Poľnohospodárstvo je hlavným priemyselným odvetvím vo väčšine vidieckych oblastí.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Väčšina ľudí žije alebo pracuje na farmách alebo rančoch. Osady, dediny, mestá a ďalšie malé osady sa nachádzajú vo vidieckych oblastiach alebo sú nimi obklopené.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Na celom svete žije viac ľudí vo vidieckych oblastiach ako v mestách. To sa však rýchlo menilo. Urbanizácia sa deje po celom svete. Napríklad v Ázii odhaduje OSN, že mestské obyvateľstvo sa do roku 2050 zvýši o takmer 2 miliardy.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 Arial"/>
              <a:buNone/>
            </a:pPr>
            <a:r>
              <a:rPr lang="sk-SK"/>
              <a:t>VIDIECKA KRAJINA</a:t>
            </a:r>
            <a:endParaRPr/>
          </a:p>
        </p:txBody>
      </p:sp>
      <p:sp>
        <p:nvSpPr>
          <p:cNvPr id="113" name="Google Shape;113;p3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Divoká príroda sa vyskytuje častejšie vo vidieckych oblastiach ako v mestách kvôli absencii ľudí a budov.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Vidiecke oblasti sa často nazývajú krajina, pretože obyvatelia môžu vidieť a komunikovať s pôvodnou divočinou krajiny.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 Arial"/>
              <a:buNone/>
            </a:pPr>
            <a:r>
              <a:rPr lang="sk-SK"/>
              <a:t>TRANSFORMÁCIA VIDIECKYCH OBLASTÍ</a:t>
            </a:r>
            <a:endParaRPr/>
          </a:p>
        </p:txBody>
      </p:sp>
      <p:sp>
        <p:nvSpPr>
          <p:cNvPr id="119" name="Google Shape;119;p4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Vidiecke oblasti sa časom menia. Tieto zmeny spôsobujú: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sk-SK"/>
              <a:t>ekonomické faktory - príjem z cestovného ruchu, ziskovosť poľnohospodárstva, pracovné miesta v primárnom sektore,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sk-SK"/>
              <a:t>faktory životného prostredia - využitie pôdy, znečistenie, ochrana,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sk-SK"/>
              <a:t>sociálne faktory - zmena a migrácia obyvateľstva, voľný čas, dôchodková populácia.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Majetok, trhy, družstvá a technologické zmeny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/>
          <p:nvPr>
            <p:ph type="title"/>
          </p:nvPr>
        </p:nvSpPr>
        <p:spPr>
          <a:xfrm>
            <a:off x="457200" y="152718"/>
            <a:ext cx="627504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40"/>
              <a:buFont typeface=" Arial"/>
              <a:buNone/>
            </a:pPr>
            <a:r>
              <a:rPr lang="sk-SK" sz="3240"/>
              <a:t>DRUHY VIDIECKYCH OBLASTÍ A ICH KLASIFIKÁCIA</a:t>
            </a:r>
            <a:endParaRPr/>
          </a:p>
        </p:txBody>
      </p:sp>
      <p:pic>
        <p:nvPicPr>
          <p:cNvPr id="125" name="Google Shape;12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75656" y="2276872"/>
            <a:ext cx="5943600" cy="29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 Arial"/>
              <a:buNone/>
            </a:pPr>
            <a:r>
              <a:rPr b="1" lang="sk-SK" sz="3600" cap="none">
                <a:solidFill>
                  <a:schemeClr val="accent6"/>
                </a:solidFill>
                <a:latin typeface=" Arial"/>
                <a:ea typeface=" Arial"/>
                <a:cs typeface=" Arial"/>
                <a:sym typeface=" Arial"/>
              </a:rPr>
              <a:t>FAKTORY ŽIVOTA NA VIDIEKU</a:t>
            </a:r>
            <a:endParaRPr/>
          </a:p>
        </p:txBody>
      </p:sp>
      <p:sp>
        <p:nvSpPr>
          <p:cNvPr id="131" name="Google Shape;131;p6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Pokles primárneho zamestnania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Satelitné obce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Domovy dôchodcov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Druhé domy určené na rekreáciu a oddych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Využívanie pôdy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sk-SK"/>
              <a:t>Infraštruktúra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