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7315200" cy="9601200"/>
  <p:embeddedFontLst>
    <p:embeddedFont>
      <p:font typeface="Arial Black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gzQsHLCPW5SvSGNEBOeTj9xHj9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ArialBlack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6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  <a:defRPr b="1">
                <a:latin typeface="Arial "/>
                <a:ea typeface="Arial "/>
                <a:cs typeface="Arial "/>
                <a:sym typeface="Arial 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0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0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0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3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1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5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5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en-US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4. Udržateľná poľnohospodárska výroba</a:t>
            </a:r>
            <a:endParaRPr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US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rgbClr val="EF8E7B"/>
                </a:solidFill>
              </a:rPr>
              <a:t>Agroturistika</a:t>
            </a:r>
            <a:endParaRPr sz="1800">
              <a:solidFill>
                <a:srgbClr val="EF8E7B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b="0" lang="en-US"/>
              <a:t>UDRŽATEĽNÉ POĽNOHOSPODÁRSTVO</a:t>
            </a:r>
            <a:endParaRPr/>
          </a:p>
        </p:txBody>
      </p:sp>
      <p:sp>
        <p:nvSpPr>
          <p:cNvPr id="107" name="Google Shape;107;p2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lang="en-US"/>
              <a:t>Integrovaný systém postupov rastlinnej a živočíšnej výroby s miestnou aplikáciou, ktorá z dlhodobého hľadiska: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/>
              <a:t>uspokojiť ľudské potreby potravín a vlákniny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/>
              <a:t>zvýšiť kvalitu životného prostredia a základňu prírodných zdrojov, od ktorej závisí poľnohospodárske hospodárstvo [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/>
              <a:t>čo najefektívnejšie využívať neobnoviteľné zdroje a zdroje na farme a podľa potreby integrovať prírodné biologické cykly a kontroly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/>
              <a:t>udržať ekonomickú životaschopnosť poľnohospodárskych činností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/>
              <a:t>zvýšiť kvalitu života poľnohospodárov a spoločnosti ako celku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b="0" lang="en-US"/>
              <a:t>FAKTORY VPLÝVAJÚCE NA UDRŽATEĽNOSŤ</a:t>
            </a:r>
            <a:endParaRPr/>
          </a:p>
        </p:txBody>
      </p:sp>
      <p:sp>
        <p:nvSpPr>
          <p:cNvPr id="113" name="Google Shape;113;p3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lang="en-US"/>
              <a:t>Medzi postupy, ktoré môžu spôsobiť dlhodobé poškodenie pôdy, patrí nadmerné obrábanie pôdy (vedúce k erózii) a zavlažovanie bez adekvátneho odtoku (vedúce k zasoleniu).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lang="en-US"/>
              <a:t>Najdôležitejšie faktory pre poľnohospodársku lokalitu sú</a:t>
            </a:r>
            <a:endParaRPr b="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/>
              <a:t>podnebie,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/>
              <a:t>pôda,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/>
              <a:t>živiny a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/>
              <a:t>vodné zdroje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b="0" lang="en-US"/>
              <a:t>METÓDY</a:t>
            </a:r>
            <a:endParaRPr/>
          </a:p>
        </p:txBody>
      </p:sp>
      <p:sp>
        <p:nvSpPr>
          <p:cNvPr id="119" name="Google Shape;119;p4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pestovanie rôznorodého počtu trvalých plodín na jednom poli,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fixácia dusíkom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striedanie plodín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zosilnenie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účinnosť vody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pôda a živiny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škodcov a burín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rastlín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tradičné poľnohospodárstvo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alternatívne poľnohospodárstvo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