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7315200" cy="9601200"/>
  <p:embeddedFontLst>
    <p:embeddedFont>
      <p:font typeface="Arial Black"/>
      <p:regular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1" roundtripDataSignature="AMtx7mgzQsHLCPW5SvSGNEBOeTj9xHj9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0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0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0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3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0" name="Google Shape;70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8" name="Google Shape;78;p14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5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5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5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4. Udržateľná poľnohospodárska výroba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n-US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sz="1800">
                <a:solidFill>
                  <a:srgbClr val="EF8E7B"/>
                </a:solidFill>
              </a:rPr>
              <a:t>Agroturistika</a:t>
            </a:r>
            <a:endParaRPr sz="1800">
              <a:solidFill>
                <a:srgbClr val="EF8E7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b="0" lang="en-US"/>
              <a:t>UDRŽATEĽNÉ POĽNOHOSPODÁRSTVO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lang="en-US"/>
              <a:t>Integrovaný systém postupov rastlinnej a živočíšnej výroby s miestnou aplikáciou, ktorá z dlhodobého hľadiska: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uspokojiť ľudské potreby potravín a vlákniny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zvýšiť kvalitu životného prostredia a základňu prírodných zdrojov, od ktorej závisí poľnohospodárske hospodárstvo [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čo najefektívnejšie využívať neobnoviteľné zdroje a zdroje na farme a podľa potreby integrovať prírodné biologické cykly a kontroly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udržať ekonomickú životaschopnosť poľnohospodárskych činností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zvýšiť kvalitu života poľnohospodárov a spoločnosti ako celku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b="0" lang="en-US"/>
              <a:t>FAKTORY VPLÝVAJÚCE NA UDRŽATEĽNOSŤ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lang="en-US"/>
              <a:t>Medzi postupy, ktoré môžu spôsobiť dlhodobé poškodenie pôdy, patrí nadmerné obrábanie pôdy (vedúce k erózii) a zavlažovanie bez adekvátneho odtoku (vedúce k zasoleniu).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b="0" lang="en-US"/>
              <a:t>Najdôležitejšie faktory pre poľnohospodársku lokalitu sú</a:t>
            </a:r>
            <a:endParaRPr b="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podnebie,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pôda,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živiny a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en-US"/>
              <a:t>vodné zdroje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b="0" lang="en-US"/>
              <a:t>METÓDY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pestovanie rôznorodého počtu trvalých plodín na jednom poli,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fixácia dusíkom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striedanie plodín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zosilnenie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účinnosť vody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pôda a živiny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škodcov a burín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rastlín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tradičné poľnohospodárstvo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alternatívne poľnohospodárstvo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