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05" r:id="rId3"/>
    <p:sldId id="302" r:id="rId4"/>
    <p:sldId id="304" r:id="rId5"/>
    <p:sldId id="306" r:id="rId6"/>
    <p:sldId id="307" r:id="rId7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3" autoAdjust="0"/>
    <p:restoredTop sz="86388" autoAdjust="0"/>
  </p:normalViewPr>
  <p:slideViewPr>
    <p:cSldViewPr>
      <p:cViewPr varScale="1">
        <p:scale>
          <a:sx n="54" d="100"/>
          <a:sy n="54" d="100"/>
        </p:scale>
        <p:origin x="8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993F-1191-4E28-A105-C8612743DD3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13. 12. 2020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Agroturistické destinácie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2018-3-HR01-KA205-060151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EF8E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Agroturistika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F8E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2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Agroturistika</a:t>
            </a:r>
            <a:r>
              <a:rPr lang="en-US" dirty="0"/>
              <a:t> je </a:t>
            </a:r>
            <a:r>
              <a:rPr lang="en-US" dirty="0" err="1"/>
              <a:t>jedným</a:t>
            </a:r>
            <a:r>
              <a:rPr lang="en-US" dirty="0"/>
              <a:t> z </a:t>
            </a:r>
            <a:r>
              <a:rPr lang="en-US" dirty="0" err="1"/>
              <a:t>najrýchlejšie</a:t>
            </a:r>
            <a:r>
              <a:rPr lang="en-US" dirty="0"/>
              <a:t> </a:t>
            </a:r>
            <a:r>
              <a:rPr lang="en-US" dirty="0" err="1"/>
              <a:t>rastúcich</a:t>
            </a:r>
            <a:r>
              <a:rPr lang="en-US" dirty="0"/>
              <a:t> </a:t>
            </a:r>
            <a:r>
              <a:rPr lang="en-US" dirty="0" err="1"/>
              <a:t>odvetví</a:t>
            </a:r>
            <a:r>
              <a:rPr lang="en-US" dirty="0"/>
              <a:t> v </a:t>
            </a:r>
            <a:r>
              <a:rPr lang="en-US" dirty="0" err="1"/>
              <a:t>ekoturistickom</a:t>
            </a:r>
            <a:r>
              <a:rPr lang="en-US" dirty="0"/>
              <a:t> </a:t>
            </a:r>
            <a:r>
              <a:rPr lang="en-US" dirty="0" err="1"/>
              <a:t>priemysle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Na </a:t>
            </a:r>
            <a:r>
              <a:rPr lang="en-US" b="0" dirty="0" err="1"/>
              <a:t>tejto</a:t>
            </a:r>
            <a:r>
              <a:rPr lang="en-US" b="0" dirty="0"/>
              <a:t> </a:t>
            </a:r>
            <a:r>
              <a:rPr lang="en-US" b="0" dirty="0" err="1"/>
              <a:t>forme</a:t>
            </a:r>
            <a:r>
              <a:rPr lang="en-US" b="0" dirty="0"/>
              <a:t> </a:t>
            </a:r>
            <a:r>
              <a:rPr lang="en-US" b="0" dirty="0" err="1"/>
              <a:t>cestovania</a:t>
            </a:r>
            <a:r>
              <a:rPr lang="en-US" b="0" dirty="0"/>
              <a:t> </a:t>
            </a:r>
            <a:r>
              <a:rPr lang="en-US" b="0" dirty="0" err="1"/>
              <a:t>nie</a:t>
            </a:r>
            <a:r>
              <a:rPr lang="en-US" b="0" dirty="0"/>
              <a:t> je </a:t>
            </a:r>
            <a:r>
              <a:rPr lang="en-US" b="0" dirty="0" err="1"/>
              <a:t>nič</a:t>
            </a:r>
            <a:r>
              <a:rPr lang="en-US" b="0" dirty="0"/>
              <a:t> </a:t>
            </a:r>
            <a:r>
              <a:rPr lang="en-US" b="0" dirty="0" err="1"/>
              <a:t>nové</a:t>
            </a:r>
            <a:r>
              <a:rPr lang="en-US" b="0" dirty="0"/>
              <a:t>, </a:t>
            </a:r>
            <a:r>
              <a:rPr lang="en-US" b="0" dirty="0" err="1"/>
              <a:t>čo</a:t>
            </a:r>
            <a:r>
              <a:rPr lang="en-US" b="0" dirty="0"/>
              <a:t> </a:t>
            </a:r>
            <a:r>
              <a:rPr lang="en-US" b="0" dirty="0" err="1"/>
              <a:t>zahŕňa</a:t>
            </a:r>
            <a:r>
              <a:rPr lang="en-US" b="0" dirty="0"/>
              <a:t> </a:t>
            </a:r>
            <a:r>
              <a:rPr lang="en-US" b="0" dirty="0" err="1"/>
              <a:t>pobyt</a:t>
            </a:r>
            <a:r>
              <a:rPr lang="en-US" b="0" dirty="0"/>
              <a:t> </a:t>
            </a:r>
            <a:r>
              <a:rPr lang="en-US" b="0" dirty="0" err="1"/>
              <a:t>na</a:t>
            </a:r>
            <a:r>
              <a:rPr lang="en-US" b="0" dirty="0"/>
              <a:t> </a:t>
            </a:r>
            <a:r>
              <a:rPr lang="en-US" b="0" dirty="0" err="1"/>
              <a:t>farme</a:t>
            </a:r>
            <a:r>
              <a:rPr lang="en-US" b="0" dirty="0"/>
              <a:t> </a:t>
            </a:r>
            <a:r>
              <a:rPr lang="en-US" b="0" dirty="0" err="1"/>
              <a:t>alebo</a:t>
            </a:r>
            <a:r>
              <a:rPr lang="en-US" b="0" dirty="0"/>
              <a:t> </a:t>
            </a:r>
            <a:r>
              <a:rPr lang="en-US" b="0" dirty="0" err="1"/>
              <a:t>inom</a:t>
            </a:r>
            <a:r>
              <a:rPr lang="en-US" b="0" dirty="0"/>
              <a:t> </a:t>
            </a:r>
            <a:r>
              <a:rPr lang="en-US" b="0" dirty="0" err="1"/>
              <a:t>poľnohospodársky</a:t>
            </a:r>
            <a:r>
              <a:rPr lang="en-US" b="0" dirty="0"/>
              <a:t> </a:t>
            </a:r>
            <a:r>
              <a:rPr lang="en-US" b="0" dirty="0" err="1"/>
              <a:t>orientovanom</a:t>
            </a:r>
            <a:r>
              <a:rPr lang="en-US" b="0" dirty="0"/>
              <a:t> </a:t>
            </a:r>
            <a:r>
              <a:rPr lang="en-US" b="0" dirty="0" err="1"/>
              <a:t>majetku</a:t>
            </a:r>
            <a:r>
              <a:rPr lang="en-US" b="0" dirty="0"/>
              <a:t> a </a:t>
            </a:r>
            <a:r>
              <a:rPr lang="en-US" b="0" dirty="0" err="1"/>
              <a:t>možno</a:t>
            </a:r>
            <a:r>
              <a:rPr lang="en-US" b="0" dirty="0"/>
              <a:t> </a:t>
            </a:r>
            <a:r>
              <a:rPr lang="en-US" b="0" dirty="0" err="1"/>
              <a:t>aj</a:t>
            </a:r>
            <a:r>
              <a:rPr lang="en-US" b="0" dirty="0"/>
              <a:t> </a:t>
            </a:r>
            <a:r>
              <a:rPr lang="en-US" b="0" dirty="0" err="1"/>
              <a:t>vzorkovanie</a:t>
            </a:r>
            <a:r>
              <a:rPr lang="en-US" b="0" dirty="0"/>
              <a:t> </a:t>
            </a:r>
            <a:r>
              <a:rPr lang="en-US" b="0" dirty="0" err="1"/>
              <a:t>každodenného</a:t>
            </a:r>
            <a:r>
              <a:rPr lang="en-US" b="0" dirty="0"/>
              <a:t> </a:t>
            </a:r>
            <a:r>
              <a:rPr lang="en-US" b="0" dirty="0" err="1"/>
              <a:t>životného</a:t>
            </a:r>
            <a:r>
              <a:rPr lang="en-US" b="0" dirty="0"/>
              <a:t> </a:t>
            </a:r>
            <a:r>
              <a:rPr lang="en-US" b="0" dirty="0" err="1"/>
              <a:t>štýlu</a:t>
            </a:r>
            <a:r>
              <a:rPr lang="en-US" b="0" dirty="0"/>
              <a:t> </a:t>
            </a:r>
            <a:r>
              <a:rPr lang="en-US" b="0" dirty="0" err="1"/>
              <a:t>ľudí</a:t>
            </a:r>
            <a:r>
              <a:rPr lang="en-US" b="0" dirty="0"/>
              <a:t>, </a:t>
            </a:r>
            <a:r>
              <a:rPr lang="en-US" b="0" dirty="0" err="1"/>
              <a:t>ktorí</a:t>
            </a:r>
            <a:r>
              <a:rPr lang="en-US" b="0" dirty="0"/>
              <a:t> tam </a:t>
            </a:r>
            <a:r>
              <a:rPr lang="en-US" b="0" dirty="0" err="1"/>
              <a:t>pestujú</a:t>
            </a:r>
            <a:r>
              <a:rPr lang="en-US" b="0" dirty="0"/>
              <a:t> </a:t>
            </a:r>
            <a:r>
              <a:rPr lang="en-US" b="0" dirty="0" err="1"/>
              <a:t>plodiny</a:t>
            </a:r>
            <a:r>
              <a:rPr lang="en-US" b="0" dirty="0"/>
              <a:t> </a:t>
            </a:r>
            <a:r>
              <a:rPr lang="en-US" b="0" dirty="0" err="1"/>
              <a:t>alebo</a:t>
            </a:r>
            <a:r>
              <a:rPr lang="en-US" b="0" dirty="0"/>
              <a:t> </a:t>
            </a:r>
            <a:r>
              <a:rPr lang="en-US" b="0" dirty="0" err="1"/>
              <a:t>chov</a:t>
            </a:r>
            <a:r>
              <a:rPr lang="en-US" b="0" dirty="0"/>
              <a:t> </a:t>
            </a:r>
            <a:r>
              <a:rPr lang="en-US" b="0" dirty="0" err="1"/>
              <a:t>dobytka</a:t>
            </a:r>
            <a:r>
              <a:rPr lang="en-US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/>
              <a:t>Príklady</a:t>
            </a:r>
            <a:r>
              <a:rPr lang="en-US" b="0" dirty="0"/>
              <a:t> a </a:t>
            </a:r>
            <a:r>
              <a:rPr lang="en-US" b="0" dirty="0" err="1"/>
              <a:t>prípadové</a:t>
            </a:r>
            <a:r>
              <a:rPr lang="en-US" b="0" dirty="0"/>
              <a:t> </a:t>
            </a:r>
            <a:r>
              <a:rPr lang="en-US" b="0" dirty="0" err="1"/>
              <a:t>štúdie</a:t>
            </a:r>
            <a:endParaRPr lang="hr-HR" b="0" dirty="0"/>
          </a:p>
        </p:txBody>
      </p:sp>
    </p:spTree>
    <p:extLst>
      <p:ext uri="{BB962C8B-B14F-4D97-AF65-F5344CB8AC3E}">
        <p14:creationId xmlns:p14="http://schemas.microsoft.com/office/powerpoint/2010/main" val="855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Toskánsko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457" y="2034216"/>
            <a:ext cx="476748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Malorka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Filipíny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/>
          <a:lstStyle/>
          <a:p>
            <a:r>
              <a:rPr lang="hr-HR"/>
              <a:t>Brazília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9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64</Words>
  <Application>Microsoft Office PowerPoint</Application>
  <PresentationFormat>Prezentácia na obrazovke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Arial </vt:lpstr>
      <vt:lpstr>Arial Black</vt:lpstr>
      <vt:lpstr>Calibri</vt:lpstr>
      <vt:lpstr>Základné</vt:lpstr>
      <vt:lpstr>5. Agroturistické destinácie</vt:lpstr>
      <vt:lpstr>Prezentácia programu PowerPoint</vt:lpstr>
      <vt:lpstr>Toskánsko</vt:lpstr>
      <vt:lpstr>Malorka</vt:lpstr>
      <vt:lpstr>Filipíny</vt:lpstr>
      <vt:lpstr>Brazília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Zuzana Palková</cp:lastModifiedBy>
  <cp:revision>230</cp:revision>
  <cp:lastPrinted>2019-02-12T08:21:40Z</cp:lastPrinted>
  <dcterms:created xsi:type="dcterms:W3CDTF">2019-02-10T21:49:04Z</dcterms:created>
  <dcterms:modified xsi:type="dcterms:W3CDTF">2020-12-13T12:57:09Z</dcterms:modified>
</cp:coreProperties>
</file>