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7315200" cy="9601200"/>
  <p:embeddedFontLst>
    <p:embeddedFont>
      <p:font typeface="Arial Black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g9GtOrKkJyUQ57NF8+cX4wOsPU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hr-H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hr-H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9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9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2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0" name="Google Shape;70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8" name="Google Shape;78;p13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6. Agroturistické výrobky a služby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hr-H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r-HR" sz="1800">
                <a:solidFill>
                  <a:srgbClr val="EF8E7B"/>
                </a:solidFill>
              </a:rPr>
              <a:t>Agroturistika</a:t>
            </a:r>
            <a:endParaRPr sz="1800">
              <a:solidFill>
                <a:srgbClr val="EF8E7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AGROTURISTICKÉ VÝROBKY 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r-HR"/>
              <a:t>Tradičné výrobky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hr-HR"/>
              <a:t>Jedlo, víno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r-HR"/>
              <a:t>Priamy predaj poľnohospodárskych výrobkov na farme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hr-HR"/>
              <a:t>vyzdvihnite si svoju vlastnú produkciu,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hr-HR"/>
              <a:t>Vianočné stromčeky rezané do U,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hr-HR"/>
              <a:t>farmárske trhy.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b="1" lang="hr-HR" sz="3600" cap="none">
                <a:solidFill>
                  <a:schemeClr val="accent6"/>
                </a:solidFill>
                <a:latin typeface="Arial "/>
                <a:ea typeface="Arial "/>
                <a:cs typeface="Arial "/>
                <a:sym typeface="Arial "/>
              </a:rPr>
              <a:t>AGROTURISTICKÉ SLUŽBY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Vínne cesty,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Cesty olivového oleja a syra,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Vzdelávací cestovný ruch (napr. Školské výlety),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Farmárske pracovné skúsenosti,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Príklady bežných agroturistických aktivít,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Zábava (napr. Jazda na sene, kukuričné bludiská, zoologické záhrady, strašidelné stodoly),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Ubytovanie (napr. Narodeninové oslavy, pikniky, nocľah s raňajkami),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hr-H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Rekreácia v prírode (napr. Jazda na koni, lov, rybolov, turistika, pozorovanie vtákov)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