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4" r:id="rId4"/>
    <p:sldId id="266" r:id="rId5"/>
    <p:sldId id="265" r:id="rId6"/>
    <p:sldId id="268" r:id="rId7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>
        <p:scale>
          <a:sx n="87" d="100"/>
          <a:sy n="87" d="100"/>
        </p:scale>
        <p:origin x="-22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043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2876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1092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90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Πρόπολη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101854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err="1" smtClean="0">
                <a:solidFill>
                  <a:srgbClr val="EF8E7B"/>
                </a:solidFill>
              </a:rPr>
              <a:t>Μελισσοθεραπεία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-243408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προπολη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896544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Από όλα τα μελισσοκομικά προϊόντα, η πρόπολη είναι ίσως το πιο «φαρμακευτικό»</a:t>
            </a:r>
            <a:r>
              <a:rPr lang="en-US" dirty="0" smtClean="0"/>
              <a:t> </a:t>
            </a:r>
            <a:r>
              <a:rPr lang="el-GR" dirty="0" smtClean="0"/>
              <a:t>προϊόν.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Η χημική της σύσταση είναι ιδιαίτερα περίπλοκη. Οι θεραπευτικές και ευεργετικές της ιδιότητες </a:t>
            </a:r>
            <a:r>
              <a:rPr lang="el-GR" smtClean="0"/>
              <a:t>έχουν </a:t>
            </a:r>
            <a:r>
              <a:rPr lang="el-GR" smtClean="0"/>
              <a:t>μελετηθεί </a:t>
            </a:r>
            <a:r>
              <a:rPr lang="el-GR" dirty="0" smtClean="0"/>
              <a:t>από χιλιάδες ερευνητές. </a:t>
            </a:r>
            <a:endParaRPr lang="en-GB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Είναι το πιο φυσικό αντιβιοτικό που έχει χρησιμοποιηθεί ποτέ από τον άνθρωπο. </a:t>
            </a:r>
            <a:r>
              <a:rPr lang="el-GR" dirty="0"/>
              <a:t>Α</a:t>
            </a:r>
            <a:r>
              <a:rPr lang="el-GR" dirty="0" smtClean="0"/>
              <a:t>ξιοσημείωτο είναι ότι η ανακάλυψή της χρονολογείται περισσότερο από 2000 χρόνια πριν.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Οι αντιβακτηριδιακές της ιδιότητες είναι γνωστές από την εμφάνιση των πρώτων ιστορικών κειμένων.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Στην παραδοσιακή ιατρική, είναι πολύ γνωστή και ευρέως χρησιμοποιούμενη.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-30832"/>
            <a:ext cx="6491064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Θεραπευτικεσ και </a:t>
            </a:r>
            <a:r>
              <a:rPr lang="el-GR" dirty="0" err="1" smtClean="0"/>
              <a:t>ευεργετικεσ</a:t>
            </a:r>
            <a:r>
              <a:rPr lang="el-GR" dirty="0" smtClean="0"/>
              <a:t> ιδιοτητεσ 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752528"/>
          </a:xfrm>
        </p:spPr>
        <p:txBody>
          <a:bodyPr>
            <a:normAutofit/>
          </a:bodyPr>
          <a:lstStyle/>
          <a:p>
            <a:pPr algn="just"/>
            <a:r>
              <a:rPr lang="el-GR" sz="2500" dirty="0" smtClean="0"/>
              <a:t>Πρόπολη</a:t>
            </a:r>
            <a:r>
              <a:rPr lang="en-GB" sz="2500" dirty="0" smtClean="0"/>
              <a:t>:</a:t>
            </a:r>
            <a:endParaRPr lang="en-GB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500" dirty="0" smtClean="0"/>
              <a:t>Το «φαρμακευτικό» μελισσοκομικό προϊόν με περισσότερες από 70 αποδεδειγμένες θεραπευτικές ιδιότητες. </a:t>
            </a:r>
            <a:endParaRPr lang="en-GB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500" dirty="0" smtClean="0"/>
              <a:t>Εκατοντάδες ενδείξεις.</a:t>
            </a:r>
            <a:endParaRPr lang="en-GB" sz="25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500" dirty="0" smtClean="0"/>
              <a:t>Χρησιμοποιείται για θεραπευτικούς σκοπούς από την αρχαιότητα. 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405418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00808"/>
            <a:ext cx="8568952" cy="4373563"/>
          </a:xfrm>
        </p:spPr>
        <p:txBody>
          <a:bodyPr>
            <a:normAutofit/>
          </a:bodyPr>
          <a:lstStyle/>
          <a:p>
            <a:pPr lvl="0" algn="just"/>
            <a:r>
              <a:rPr lang="el-GR" sz="2500" dirty="0" smtClean="0"/>
              <a:t>Στη στοματική κοιλότητα - Δύναται να περιορίσει την ανάπτυξη βακτηριακής πλάκας και παθογόνων μικροοργανισμών, υπεύθυνων για την ανάπτυξη</a:t>
            </a:r>
            <a:r>
              <a:rPr lang="en-GB" sz="2500" dirty="0" smtClean="0"/>
              <a:t>: </a:t>
            </a:r>
            <a:endParaRPr lang="en-GB" sz="25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sz="2500" dirty="0" smtClean="0"/>
              <a:t>Ουλίτιδας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sz="2500" dirty="0" smtClean="0"/>
              <a:t>Μυκητίασης ή μονιλίασης του στόματος </a:t>
            </a:r>
            <a:endParaRPr lang="en-GB" sz="25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sz="2500" dirty="0" smtClean="0"/>
              <a:t>Περιοδοντίτιδας </a:t>
            </a:r>
            <a:endParaRPr lang="en-GB" sz="25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l-GR" sz="2500" dirty="0" smtClean="0"/>
              <a:t>Στοματίτιδας </a:t>
            </a:r>
            <a:endParaRPr lang="en-GB" sz="2500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-102840"/>
            <a:ext cx="6491064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Θεραπευτικεσ και </a:t>
            </a:r>
            <a:r>
              <a:rPr lang="el-GR" dirty="0" err="1" smtClean="0"/>
              <a:t>ευεργετικεσ</a:t>
            </a:r>
            <a:r>
              <a:rPr lang="el-GR" dirty="0" smtClean="0"/>
              <a:t> ιδιοτητεσ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27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4628728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Ω</a:t>
            </a:r>
            <a:r>
              <a:rPr lang="el-GR" dirty="0" smtClean="0"/>
              <a:t>τορινολαρυγγολογικά </a:t>
            </a:r>
            <a:r>
              <a:rPr lang="el-GR" dirty="0"/>
              <a:t>προβλήματα</a:t>
            </a:r>
            <a:r>
              <a:rPr lang="en-GB" dirty="0"/>
              <a:t>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 smtClean="0"/>
              <a:t>Αμυγδαλίτιδα 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 smtClean="0"/>
              <a:t>Χρόνια φαρυγγίτιδα 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 smtClean="0"/>
              <a:t>Απώλεια ή/και προβλήματα ακοής</a:t>
            </a:r>
            <a:endParaRPr lang="en-GB" dirty="0"/>
          </a:p>
          <a:p>
            <a:endParaRPr lang="el-GR" dirty="0"/>
          </a:p>
          <a:p>
            <a:r>
              <a:rPr lang="el-GR" dirty="0" smtClean="0"/>
              <a:t>Παθήσεις των πνευμόνων </a:t>
            </a:r>
            <a:r>
              <a:rPr lang="en-GB" dirty="0" smtClean="0"/>
              <a:t>(</a:t>
            </a:r>
            <a:r>
              <a:rPr lang="el-GR" dirty="0" smtClean="0"/>
              <a:t>Πνευμονολογία)</a:t>
            </a:r>
            <a:r>
              <a:rPr lang="en-GB" dirty="0" smtClean="0"/>
              <a:t>: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Άσθμα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Βρογχιεκτασία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Ασθματική βρογχίτιδα 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16632"/>
            <a:ext cx="6491064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Θεραπευτικεσ και φαρμακευτικεσ ιδιοτητεσ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89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757"/>
            <a:ext cx="8147248" cy="4373563"/>
          </a:xfrm>
        </p:spPr>
        <p:txBody>
          <a:bodyPr>
            <a:normAutofit/>
          </a:bodyPr>
          <a:lstStyle/>
          <a:p>
            <a:pPr lvl="0"/>
            <a:r>
              <a:rPr lang="el-GR" dirty="0" smtClean="0"/>
              <a:t>Οφθαλμολογία</a:t>
            </a:r>
            <a:r>
              <a:rPr lang="en-GB" dirty="0" smtClean="0"/>
              <a:t>: 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 smtClean="0"/>
              <a:t>Φλεγμονή των ματιών 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 smtClean="0"/>
              <a:t>Οφθαλμικά τραύματα  </a:t>
            </a:r>
            <a:endParaRPr lang="en-GB" dirty="0"/>
          </a:p>
          <a:p>
            <a:endParaRPr lang="el-GR" dirty="0" smtClean="0"/>
          </a:p>
          <a:p>
            <a:r>
              <a:rPr lang="el-GR" dirty="0" smtClean="0"/>
              <a:t>Παθήσεις του γαστρεντερικού συστήματος</a:t>
            </a:r>
            <a:r>
              <a:rPr lang="en-GB" dirty="0" smtClean="0"/>
              <a:t>: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Κολίτιδα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Δυσκοιλιότητα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Γαστρίτιδα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16632"/>
            <a:ext cx="6491064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Θεραπευτικεσ και φαρμακευτικεσ ιδιοτητεσ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1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2410</TotalTime>
  <Words>206</Words>
  <Application>Microsoft Office PowerPoint</Application>
  <PresentationFormat>On-screen Show (4:3)</PresentationFormat>
  <Paragraphs>47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Základné</vt:lpstr>
      <vt:lpstr>Πρόπολη</vt:lpstr>
      <vt:lpstr>προπολη</vt:lpstr>
      <vt:lpstr>Θεραπευτικεσ και ευεργετικεσ ιδιοτητεσ </vt:lpstr>
      <vt:lpstr>Θεραπευτικεσ και ευεργετικεσ ιδιοτητεσ </vt:lpstr>
      <vt:lpstr>Θεραπευτικεσ και φαρμακευτικεσ ιδιοτητεσ </vt:lpstr>
      <vt:lpstr>Θεραπευτικεσ και φαρμακευτικεσ ιδιοτητεσ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204</cp:revision>
  <cp:lastPrinted>2019-02-12T08:21:40Z</cp:lastPrinted>
  <dcterms:created xsi:type="dcterms:W3CDTF">2019-02-10T21:49:04Z</dcterms:created>
  <dcterms:modified xsi:type="dcterms:W3CDTF">2020-11-25T09:48:03Z</dcterms:modified>
</cp:coreProperties>
</file>