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63" r:id="rId3"/>
    <p:sldId id="265" r:id="rId4"/>
    <p:sldId id="264" r:id="rId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73819" autoAdjust="0"/>
  </p:normalViewPr>
  <p:slideViewPr>
    <p:cSldViewPr>
      <p:cViewPr>
        <p:scale>
          <a:sx n="87" d="100"/>
          <a:sy n="87" d="100"/>
        </p:scale>
        <p:origin x="-22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054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82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Γύρη μελισσών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dirty="0" err="1" smtClean="0">
                <a:solidFill>
                  <a:srgbClr val="EF8E7B"/>
                </a:solidFill>
              </a:rPr>
              <a:t>Μελισσοθεραπεία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9072" y="188640"/>
            <a:ext cx="5791200" cy="90363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Γυρη μελισσων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896544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Είναι μία </a:t>
            </a:r>
            <a:r>
              <a:rPr lang="el-GR" dirty="0"/>
              <a:t>από τις πλουσιότερες φυσικές πηγές </a:t>
            </a:r>
            <a:r>
              <a:rPr lang="el-GR" dirty="0" smtClean="0"/>
              <a:t>σεληνίου, βιταμινών συμπεριλαμβανομένου του συμπλέγματος Β </a:t>
            </a:r>
            <a:r>
              <a:rPr lang="en-GB" dirty="0"/>
              <a:t>(B1, B2, B3, B5, B6, </a:t>
            </a:r>
            <a:r>
              <a:rPr lang="en-GB" dirty="0" smtClean="0"/>
              <a:t>B9)</a:t>
            </a:r>
            <a:r>
              <a:rPr lang="el-GR" dirty="0" smtClean="0"/>
              <a:t>, ανόργανων αλάτων, ιχνοστοιχείων και αμινοξέων. </a:t>
            </a:r>
          </a:p>
          <a:p>
            <a:r>
              <a:rPr lang="el-GR" dirty="0" smtClean="0"/>
              <a:t>Η γύρη</a:t>
            </a:r>
            <a:r>
              <a:rPr lang="en-GB" dirty="0" smtClean="0"/>
              <a:t>: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Βοηθά στην καταπολέμηση διατροφικών ελλείψεων</a:t>
            </a:r>
            <a:r>
              <a:rPr lang="en-US" dirty="0" smtClean="0"/>
              <a:t>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Ρυθμίζει τη λειτουργία του ήπατος</a:t>
            </a:r>
            <a:r>
              <a:rPr lang="en-US" dirty="0" smtClean="0"/>
              <a:t>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Ρυθμίζει τη λειτουργία των </a:t>
            </a:r>
            <a:r>
              <a:rPr lang="el-GR" dirty="0"/>
              <a:t>ν</a:t>
            </a:r>
            <a:r>
              <a:rPr lang="el-GR" dirty="0" smtClean="0"/>
              <a:t>εφρών</a:t>
            </a:r>
            <a:r>
              <a:rPr lang="en-US" dirty="0" smtClean="0"/>
              <a:t>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Βοηθά </a:t>
            </a:r>
            <a:r>
              <a:rPr lang="el-GR" dirty="0" smtClean="0"/>
              <a:t>στη </a:t>
            </a:r>
            <a:r>
              <a:rPr lang="el-GR" dirty="0"/>
              <a:t>λειτουργία </a:t>
            </a:r>
            <a:r>
              <a:rPr lang="el-GR" dirty="0" smtClean="0"/>
              <a:t>του στομαχιού</a:t>
            </a:r>
            <a:r>
              <a:rPr lang="en-US" dirty="0" smtClean="0"/>
              <a:t>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Ενισχύει το γαστρεντερικό και το νευρικό σύστημα.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Καταπολεμά την πνευματική και σωματική κόπωση.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Καταπολεμά τη νευρικότητα.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Καταπολεμά </a:t>
            </a:r>
            <a:r>
              <a:rPr lang="el-GR" dirty="0" smtClean="0"/>
              <a:t>την αϋπνία.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 smtClean="0"/>
              <a:t>Έχει αντιική και αντιβακτηριδιακή δράση.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Περιέχει μεγάλες ποσότητες</a:t>
            </a:r>
            <a:r>
              <a:rPr lang="en-GB" dirty="0" smtClean="0"/>
              <a:t>:</a:t>
            </a:r>
            <a:endParaRPr lang="el-GR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Βιταμινών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Ενζύμων, και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Αποτελεί πηγή βιοενέργειας</a:t>
            </a:r>
            <a:endParaRPr lang="en-GB" dirty="0"/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60648"/>
            <a:ext cx="5791200" cy="90363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Γυρη μελισσων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5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=""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484784"/>
            <a:ext cx="8784976" cy="4844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Οι κύριες ιδιότητές της σχετίζονται με τη μεγάλη αφθονία της σε θρεπτικές ουσίες </a:t>
            </a:r>
            <a:r>
              <a:rPr lang="en-GB" dirty="0" smtClean="0"/>
              <a:t>(</a:t>
            </a:r>
            <a:r>
              <a:rPr lang="el-GR" dirty="0" smtClean="0"/>
              <a:t>αμινοξέα</a:t>
            </a:r>
            <a:r>
              <a:rPr lang="en-GB" dirty="0" smtClean="0"/>
              <a:t>, </a:t>
            </a:r>
            <a:r>
              <a:rPr lang="el-GR" dirty="0" smtClean="0"/>
              <a:t>βιταμίνες, ένζυμα κ.λπ.</a:t>
            </a:r>
            <a:r>
              <a:rPr lang="en-GB" dirty="0" smtClean="0"/>
              <a:t>)</a:t>
            </a:r>
            <a:r>
              <a:rPr lang="el-GR" dirty="0" smtClean="0"/>
              <a:t>.</a:t>
            </a:r>
            <a:endParaRPr lang="en-GB" dirty="0"/>
          </a:p>
          <a:p>
            <a:pPr algn="just"/>
            <a:r>
              <a:rPr lang="el-GR" dirty="0" smtClean="0"/>
              <a:t>Εξαιτίας των πολλών θρεπτικών συστατικών που περιέχει, χρησιμοποιήθηκε </a:t>
            </a:r>
            <a:r>
              <a:rPr lang="el-GR" dirty="0"/>
              <a:t>για πολλά χρόνια </a:t>
            </a:r>
            <a:r>
              <a:rPr lang="el-GR" dirty="0" smtClean="0"/>
              <a:t>ως «φάρμακο» ή ως «τονωτικό για την ανάπτυξη».  </a:t>
            </a:r>
            <a:r>
              <a:rPr lang="en-GB" dirty="0" smtClean="0"/>
              <a:t> </a:t>
            </a:r>
            <a:endParaRPr lang="el-GR" dirty="0" smtClean="0"/>
          </a:p>
          <a:p>
            <a:pPr algn="just"/>
            <a:r>
              <a:rPr lang="el-GR" dirty="0" smtClean="0"/>
              <a:t>Πολλές επιστημονικές μελέτες που διεξήχθησαν με την πάροδο του χρόνου, υπογραμμίζουν τα πλεονεκτήματα της κατανάλωσης της γύρης των μελισσών</a:t>
            </a:r>
            <a:r>
              <a:rPr lang="en-GB" dirty="0" smtClean="0"/>
              <a:t>: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Βοηθά στη φυσική τόνωση και ενισχύει την άμυνα του οργανισμού. </a:t>
            </a:r>
            <a:endParaRPr lang="en-GB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Συμβάλει στην πρόληψη και καταπολέμηση της αναιμίας.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Υποστηρίζει το νευρικό σύστημα και βοηθά στην καταπολέμηση παθήσεων των ενδοκρινών αδένων.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dirty="0" smtClean="0"/>
              <a:t>Βοηθά στην αντιμετώπιση ασθενειών του πεπτικού συστήματος,  προβλημάτων υποβιταμίνωσης κ.λπ.</a:t>
            </a:r>
            <a:endParaRPr lang="en-GB" dirty="0"/>
          </a:p>
        </p:txBody>
      </p:sp>
      <p:sp>
        <p:nvSpPr>
          <p:cNvPr id="5" name="Nadpis 1">
            <a:extLst>
              <a:ext uri="{FF2B5EF4-FFF2-40B4-BE49-F238E27FC236}">
                <a16:creationId xmlns=""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48" y="116632"/>
            <a:ext cx="5791200" cy="90363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Γυρη μελισσων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650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</TotalTime>
  <Words>229</Words>
  <Application>Microsoft Office PowerPoint</Application>
  <PresentationFormat>On-screen Show (4:3)</PresentationFormat>
  <Paragraphs>34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Γύρη μελισσών </vt:lpstr>
      <vt:lpstr>Γυρη μελισσων </vt:lpstr>
      <vt:lpstr>Γυρη μελισσων </vt:lpstr>
      <vt:lpstr>Γυρη μελισσων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Marianthi Yiannakopoulou</cp:lastModifiedBy>
  <cp:revision>220</cp:revision>
  <cp:lastPrinted>2019-02-12T08:21:40Z</cp:lastPrinted>
  <dcterms:created xsi:type="dcterms:W3CDTF">2019-02-10T21:49:04Z</dcterms:created>
  <dcterms:modified xsi:type="dcterms:W3CDTF">2020-11-25T09:51:08Z</dcterms:modified>
</cp:coreProperties>
</file>