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6" r:id="rId5"/>
    <p:sldId id="265" r:id="rId6"/>
    <p:sldId id="268" r:id="rId7"/>
    <p:sldId id="267" r:id="rId8"/>
    <p:sldId id="269" r:id="rId9"/>
    <p:sldId id="270" r:id="rId10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81" d="100"/>
          <a:sy n="81" d="100"/>
        </p:scale>
        <p:origin x="17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043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876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09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906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0379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12. 10. 2020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Propolis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Propolis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Of all bee products, propolis is probably the most "medicinal“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Its composition is a fascinating subject, its pharmacological properties and indications being studied by thousands of researchers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Propolis is the most natural antibiotic ever used by man. It is remarkable that this discovery dates back over 2000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Its bactericidal effects are known since the appearance of the first historical writings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folk medicine propolis is well known and widely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Therapeutic and curative effects of Propolis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Propolis: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the "medicinal" bee product with over 70 proven pharmacological properties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hundreds of indications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has been used for therapeutic purposes since ancient times</a:t>
            </a:r>
          </a:p>
        </p:txBody>
      </p:sp>
    </p:spTree>
    <p:extLst>
      <p:ext uri="{BB962C8B-B14F-4D97-AF65-F5344CB8AC3E}">
        <p14:creationId xmlns:p14="http://schemas.microsoft.com/office/powerpoint/2010/main" val="405418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Therapeutic and curative effects of Propolis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The oral cavity: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common chronic recurrent thrush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moniliasis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chronic peripherals periodontitis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stomatitis after tonsillectomy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ulcerative stomatitis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err="1"/>
              <a:t>ulceronecrotic</a:t>
            </a:r>
            <a:r>
              <a:rPr lang="en-GB" dirty="0"/>
              <a:t> stomatitis</a:t>
            </a:r>
          </a:p>
        </p:txBody>
      </p:sp>
    </p:spTree>
    <p:extLst>
      <p:ext uri="{BB962C8B-B14F-4D97-AF65-F5344CB8AC3E}">
        <p14:creationId xmlns:p14="http://schemas.microsoft.com/office/powerpoint/2010/main" val="334527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Therapeutic and curative effects of Propolis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2872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Otorhinolaryngology: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acute tonsillitis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acute inflammation of the middle ear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chronic pharyngitis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pharyngitis post-traumatic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hearing loss (hearing impaired)</a:t>
            </a:r>
          </a:p>
          <a:p>
            <a:r>
              <a:rPr lang="en-GB" dirty="0"/>
              <a:t>Pulmonary Diseases (Pulmonology):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asthma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bronchiectasis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asthmatic bronchitis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89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Therapeutic and curative effects of Propolis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Ophthalmology: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microbial inflammatory disease of the anterior pole of the eye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burns of ocular annexes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eye injuries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trauma of ocular annexes</a:t>
            </a:r>
          </a:p>
          <a:p>
            <a:r>
              <a:rPr lang="en-GB" dirty="0"/>
              <a:t>Digestive Diseases: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subacute and chronic colitis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constipation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gastritis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18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Therapeutic and curative effects of Propolis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Otorhinolaryngology: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acute tonsillitis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acute inflammation of the middle ear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chronic pharyngitis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pharyngitis post-traumatic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hearing loss (hearing </a:t>
            </a:r>
            <a:r>
              <a:rPr lang="en-GB"/>
              <a:t>impaired)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68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Propolis – how to prepare it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1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Method of preparation for propolis tincture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at 100 g of alcohol of 80 ° - 86 °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20 g of solid propolis, kept in the refrigerator, is added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the combination of alcohol mixed with propolis is placed in a flask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heated to 30 ° C-40 ° C and mixed well</a:t>
            </a:r>
          </a:p>
          <a:p>
            <a:pPr lvl="0"/>
            <a:r>
              <a:rPr lang="en-GB" dirty="0"/>
              <a:t>this procedure is repeated for 6-7 times in a week, then the mixture is allowed to settle, for the clean liquid to be poured</a:t>
            </a:r>
          </a:p>
        </p:txBody>
      </p:sp>
    </p:spTree>
    <p:extLst>
      <p:ext uri="{BB962C8B-B14F-4D97-AF65-F5344CB8AC3E}">
        <p14:creationId xmlns:p14="http://schemas.microsoft.com/office/powerpoint/2010/main" val="1764981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334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</vt:lpstr>
      <vt:lpstr>Arial Black</vt:lpstr>
      <vt:lpstr>Calibri</vt:lpstr>
      <vt:lpstr>Základné</vt:lpstr>
      <vt:lpstr>Propolis</vt:lpstr>
      <vt:lpstr>Propolis</vt:lpstr>
      <vt:lpstr>Therapeutic and curative effects of Propolis</vt:lpstr>
      <vt:lpstr>Therapeutic and curative effects of Propolis</vt:lpstr>
      <vt:lpstr>Therapeutic and curative effects of Propolis</vt:lpstr>
      <vt:lpstr>Therapeutic and curative effects of Propolis</vt:lpstr>
      <vt:lpstr>Therapeutic and curative effects of Propolis</vt:lpstr>
      <vt:lpstr>Propolis – how to prepare it</vt:lpstr>
      <vt:lpstr>Method of preparation for propolis tincture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Κόβας Κωνσταντίνος</cp:lastModifiedBy>
  <cp:revision>168</cp:revision>
  <cp:lastPrinted>2019-02-12T08:21:40Z</cp:lastPrinted>
  <dcterms:created xsi:type="dcterms:W3CDTF">2019-02-10T21:49:04Z</dcterms:created>
  <dcterms:modified xsi:type="dcterms:W3CDTF">2020-10-12T16:54:42Z</dcterms:modified>
</cp:coreProperties>
</file>