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65" r:id="rId4"/>
    <p:sldId id="264" r:id="rId5"/>
    <p:sldId id="266" r:id="rId6"/>
    <p:sldId id="267" r:id="rId7"/>
    <p:sldId id="268" r:id="rId8"/>
    <p:sldId id="269" r:id="rId9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78" autoAdjust="0"/>
    <p:restoredTop sz="73819" autoAdjust="0"/>
  </p:normalViewPr>
  <p:slideViewPr>
    <p:cSldViewPr>
      <p:cViewPr varScale="1">
        <p:scale>
          <a:sx n="77" d="100"/>
          <a:sy n="77" d="100"/>
        </p:scale>
        <p:origin x="3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90546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468232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Therapeutic or curative properties of pollen: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32412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98592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12. 10. 2020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Bee Pollen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Bee Pollen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Pollen is one of the richest natural sources of selenium, and vitamins (B1, B2, B3, B5, B6, B9, C0) minerals, trace elements and amino acids</a:t>
            </a:r>
          </a:p>
          <a:p>
            <a:r>
              <a:rPr lang="en-GB" dirty="0"/>
              <a:t>Pollen will help in: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combating nutritional deficiencies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regulates the activity of the liver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kidney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stomach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intestine and nervous system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fights against intellectual and physical fatigue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nervousness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insomnia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and has antiviral and antibacterial effects</a:t>
            </a:r>
          </a:p>
        </p:txBody>
      </p:sp>
    </p:spTree>
    <p:extLst>
      <p:ext uri="{BB962C8B-B14F-4D97-AF65-F5344CB8AC3E}">
        <p14:creationId xmlns:p14="http://schemas.microsoft.com/office/powerpoint/2010/main" val="267736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Bee Pollen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en-GB" dirty="0"/>
              <a:t>Bee Pollen contains a large amounts of: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vitamins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enzymes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it is a source of bioenergy</a:t>
            </a:r>
          </a:p>
        </p:txBody>
      </p:sp>
    </p:spTree>
    <p:extLst>
      <p:ext uri="{BB962C8B-B14F-4D97-AF65-F5344CB8AC3E}">
        <p14:creationId xmlns:p14="http://schemas.microsoft.com/office/powerpoint/2010/main" val="328159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Bee Pollen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lnSpcReduction="10000"/>
          </a:bodyPr>
          <a:lstStyle/>
          <a:p>
            <a:r>
              <a:rPr lang="en-GB" dirty="0"/>
              <a:t>The main properties of pollen are related to greater richness in nutrients (amino acids, vitamins, enzymes, etc.)</a:t>
            </a:r>
          </a:p>
          <a:p>
            <a:r>
              <a:rPr lang="en-GB" dirty="0"/>
              <a:t>Due to the complexity of its component elements, pollen was used as "medicine" or as "stimulant for growth" for a long time</a:t>
            </a:r>
          </a:p>
          <a:p>
            <a:r>
              <a:rPr lang="en-GB" dirty="0"/>
              <a:t>Numerous researches conducted over time revealed multiple application possibilities for: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poliflor</a:t>
            </a:r>
            <a:r>
              <a:rPr lang="en-GB" dirty="0"/>
              <a:t> pollen collected by bees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prophylaxis and human therapeutics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yielding very good results in preventing and combating anaemia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nervous system and </a:t>
            </a:r>
            <a:r>
              <a:rPr lang="en-GB"/>
              <a:t>endocrine diseases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/>
              <a:t>digestive </a:t>
            </a:r>
            <a:r>
              <a:rPr lang="en-GB" dirty="0"/>
              <a:t>tube diseases and hypovitaminosis, etc.</a:t>
            </a:r>
          </a:p>
        </p:txBody>
      </p:sp>
    </p:spTree>
    <p:extLst>
      <p:ext uri="{BB962C8B-B14F-4D97-AF65-F5344CB8AC3E}">
        <p14:creationId xmlns:p14="http://schemas.microsoft.com/office/powerpoint/2010/main" val="2486500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GB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Therapeutic or curative properties of 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Montserrat"/>
              </a:rPr>
              <a:t>Bee Pollen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277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Bee Pollen is…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en-GB" i="1" dirty="0"/>
              <a:t>Anabolic: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pollen contains many vitamins and other nutrients that are involved in increasing appetite and helps build new cells</a:t>
            </a:r>
          </a:p>
          <a:p>
            <a:r>
              <a:rPr lang="en-GB" i="1" dirty="0"/>
              <a:t>Anti-atherosclerotic: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pollen, due to its complex composition, reduces blood pressure when raised, improves blood circulation by improving liver function and promotes cell regeneration of arterial endothelium</a:t>
            </a:r>
          </a:p>
          <a:p>
            <a:r>
              <a:rPr lang="en-GB" i="1" dirty="0"/>
              <a:t>Antibacterial: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the flowers that produce pollen are not "interested" to feed bacteria, so they will add antibacterial substances such as bioflavonoids</a:t>
            </a:r>
          </a:p>
        </p:txBody>
      </p:sp>
    </p:spTree>
    <p:extLst>
      <p:ext uri="{BB962C8B-B14F-4D97-AF65-F5344CB8AC3E}">
        <p14:creationId xmlns:p14="http://schemas.microsoft.com/office/powerpoint/2010/main" val="2809190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Bee Pollen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 lnSpcReduction="10000"/>
          </a:bodyPr>
          <a:lstStyle/>
          <a:p>
            <a:r>
              <a:rPr lang="en-GB" i="1" dirty="0"/>
              <a:t>Antidepressant</a:t>
            </a:r>
            <a:r>
              <a:rPr lang="en-GB" dirty="0"/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pollen contains all the amino acids needed for the nervous system and creates them on its own, natural antidepressants such as endorphins</a:t>
            </a:r>
          </a:p>
          <a:p>
            <a:r>
              <a:rPr lang="en-GB" i="1" dirty="0"/>
              <a:t>Anti-inflammatory</a:t>
            </a:r>
            <a:r>
              <a:rPr lang="en-GB" dirty="0"/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pollen contains, among other substances, small amounts of bioflavonoids which are known for powerful anti-inflammatory substances</a:t>
            </a:r>
          </a:p>
          <a:p>
            <a:r>
              <a:rPr lang="en-GB" i="1" dirty="0"/>
              <a:t>Antitoxic</a:t>
            </a:r>
            <a:r>
              <a:rPr lang="en-GB" dirty="0"/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pollen is the best food for the liver; a healthy liver can neutralize toxins better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28079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Bee Pollen is…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4752"/>
          </a:xfrm>
        </p:spPr>
        <p:txBody>
          <a:bodyPr>
            <a:normAutofit/>
          </a:bodyPr>
          <a:lstStyle/>
          <a:p>
            <a:r>
              <a:rPr lang="en-GB" i="1" dirty="0"/>
              <a:t>Dietetic</a:t>
            </a:r>
            <a:r>
              <a:rPr lang="en-GB" dirty="0"/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pollen is a very good food, as was mentioned above; it is a very well balanced vegetarian source of nutrients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recommended for obesity, hypertension, gout, etc.</a:t>
            </a:r>
          </a:p>
          <a:p>
            <a:r>
              <a:rPr lang="en-GB" i="1" dirty="0"/>
              <a:t>Improving all brain functions</a:t>
            </a:r>
            <a:r>
              <a:rPr lang="en-GB" dirty="0"/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due to the presence of large quantities of incredibly different nutrients found in its composition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these substances directly feed all neuronal cells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the indirect effect is due to feeding the liver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dirty="0"/>
              <a:t>a healthy liver in return produces other important substances for brain function</a:t>
            </a: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93279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2199</TotalTime>
  <Words>447</Words>
  <Application>Microsoft Office PowerPoint</Application>
  <PresentationFormat>On-screen Show (4:3)</PresentationFormat>
  <Paragraphs>70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</vt:lpstr>
      <vt:lpstr>Arial Black</vt:lpstr>
      <vt:lpstr>Calibri</vt:lpstr>
      <vt:lpstr>Základné</vt:lpstr>
      <vt:lpstr>Bee Pollen</vt:lpstr>
      <vt:lpstr>Bee Pollen</vt:lpstr>
      <vt:lpstr>Bee Pollen</vt:lpstr>
      <vt:lpstr>Bee Pollen</vt:lpstr>
      <vt:lpstr>Therapeutic or curative properties of Bee Pollen</vt:lpstr>
      <vt:lpstr>Bee Pollen is…</vt:lpstr>
      <vt:lpstr>Bee Pollen</vt:lpstr>
      <vt:lpstr>Bee Pollen is…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Κόβας Κωνσταντίνος</cp:lastModifiedBy>
  <cp:revision>179</cp:revision>
  <cp:lastPrinted>2019-02-12T08:21:40Z</cp:lastPrinted>
  <dcterms:created xsi:type="dcterms:W3CDTF">2019-02-10T21:49:04Z</dcterms:created>
  <dcterms:modified xsi:type="dcterms:W3CDTF">2020-10-12T16:55:32Z</dcterms:modified>
</cp:coreProperties>
</file>