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1" r:id="rId4"/>
    <p:sldId id="273" r:id="rId5"/>
    <p:sldId id="272" r:id="rId6"/>
    <p:sldId id="274" r:id="rId7"/>
    <p:sldId id="275" r:id="rId8"/>
    <p:sldId id="264" r:id="rId9"/>
    <p:sldId id="276" r:id="rId10"/>
    <p:sldId id="277" r:id="rId11"/>
    <p:sldId id="265" r:id="rId12"/>
    <p:sldId id="266" r:id="rId13"/>
    <p:sldId id="267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77" d="100"/>
          <a:sy n="77" d="100"/>
        </p:scale>
        <p:origin x="3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85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31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86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937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61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Royal Jelly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Administration of royal jelly - Internal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For the mouth area: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alone or combined with other natural remedies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raw, royal jelly can be used locally to treat conditions of the oral cavity, such as bleeding of the gums</a:t>
            </a:r>
          </a:p>
          <a:p>
            <a:pPr lvl="0"/>
            <a:r>
              <a:rPr lang="en-GB" dirty="0"/>
              <a:t>For pharyngeal-laryngeal disorders: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lyophilized royal jelly spray</a:t>
            </a:r>
          </a:p>
          <a:p>
            <a:pPr lvl="0"/>
            <a:r>
              <a:rPr lang="en-GB" dirty="0"/>
              <a:t>For gastrointestinal area: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raw, alone or combined with honey, herbs, and other natural remedies</a:t>
            </a:r>
          </a:p>
        </p:txBody>
      </p:sp>
    </p:spTree>
    <p:extLst>
      <p:ext uri="{BB962C8B-B14F-4D97-AF65-F5344CB8AC3E}">
        <p14:creationId xmlns:p14="http://schemas.microsoft.com/office/powerpoint/2010/main" val="317004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Administration of royal jelly - Internal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As additional or medicinal product: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tablets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capsules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lyophilized</a:t>
            </a:r>
          </a:p>
          <a:p>
            <a:pPr lvl="0"/>
            <a:r>
              <a:rPr lang="en-GB" dirty="0"/>
              <a:t>As subcutaneous injections: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it helps stimulate the immune system, especially for the elderly</a:t>
            </a:r>
          </a:p>
        </p:txBody>
      </p:sp>
    </p:spTree>
    <p:extLst>
      <p:ext uri="{BB962C8B-B14F-4D97-AF65-F5344CB8AC3E}">
        <p14:creationId xmlns:p14="http://schemas.microsoft.com/office/powerpoint/2010/main" val="64731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Administration of royal jelly – External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For ocular disorders: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as molecular micelles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royal jelly can be combined with micro-sprayed physiological saline in the eyes with a special device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as an ointment, for eyelid diseases</a:t>
            </a:r>
          </a:p>
          <a:p>
            <a:pPr lvl="0"/>
            <a:r>
              <a:rPr lang="en-GB" dirty="0"/>
              <a:t>For healthy skin as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creams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lotions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shampoos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soaps</a:t>
            </a:r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Administration of royal jelly – External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For adults: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 usual daily dose is about 500 mg (800-1000 mg, if necessary)</a:t>
            </a:r>
          </a:p>
          <a:p>
            <a:pPr lvl="0"/>
            <a:r>
              <a:rPr lang="en-GB" dirty="0"/>
              <a:t>For children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dosage is 30-50% of normal adult dose</a:t>
            </a:r>
          </a:p>
          <a:p>
            <a:pPr lvl="0"/>
            <a:r>
              <a:rPr lang="en-GB" dirty="0"/>
              <a:t>For oral and gastrointestinal use: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good to take raw royal jelly under the tongue, lyophilized tablets or until completely dissolved in saliva (minimum 2-5 </a:t>
            </a:r>
            <a:r>
              <a:rPr lang="en-GB"/>
              <a:t>minutes)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Royal jelly has a highly stable composition obtained from different breeds of bee colonies. Its stability probably underlies the genetic stability of the bee colony</a:t>
            </a:r>
          </a:p>
          <a:p>
            <a:r>
              <a:rPr lang="en-GB" dirty="0"/>
              <a:t>Therefore it is extremely important for the life of the colony</a:t>
            </a:r>
          </a:p>
          <a:p>
            <a:r>
              <a:rPr lang="en-GB" dirty="0"/>
              <a:t>The main constituents of royal jelly are: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proteins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sugars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lipids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minerals</a:t>
            </a:r>
          </a:p>
          <a:p>
            <a:r>
              <a:rPr lang="en-GB" dirty="0"/>
              <a:t>Water constitutes approximately 2/3 of fresh royal jelly, but from the dry part, proteins and sugars (fructose and glucose) are by far the largest fractions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dirty="0"/>
              <a:t>A total of 29 amino acids and derivatives have been identified in the royal jelly, thereof the most important being aspartic acid and glutamic acid</a:t>
            </a:r>
          </a:p>
          <a:p>
            <a:r>
              <a:rPr lang="en-GB" dirty="0"/>
              <a:t>All the essential amino acids for human body are present in the composition</a:t>
            </a:r>
          </a:p>
          <a:p>
            <a:r>
              <a:rPr lang="en-GB" dirty="0"/>
              <a:t>Another very important substance present in royal jelly, is acid 10 - hydroxy – </a:t>
            </a:r>
            <a:r>
              <a:rPr lang="en-GB" dirty="0" err="1"/>
              <a:t>decenoic</a:t>
            </a:r>
            <a:r>
              <a:rPr lang="en-GB" dirty="0"/>
              <a:t>,  its concentration being a good indicative for the validation of royal jelly’s quality</a:t>
            </a:r>
          </a:p>
          <a:p>
            <a:r>
              <a:rPr lang="en-GB" dirty="0"/>
              <a:t>This should be more than 1.8% of dry matter</a:t>
            </a:r>
          </a:p>
        </p:txBody>
      </p:sp>
    </p:spTree>
    <p:extLst>
      <p:ext uri="{BB962C8B-B14F-4D97-AF65-F5344CB8AC3E}">
        <p14:creationId xmlns:p14="http://schemas.microsoft.com/office/powerpoint/2010/main" val="19948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sz="2400" dirty="0"/>
              <a:t>Royal jelly is a complex substance produced by worker bees to feed the hive queen (queen </a:t>
            </a:r>
            <a:r>
              <a:rPr lang="en-GB" sz="2400"/>
              <a:t>bee)</a:t>
            </a:r>
          </a:p>
          <a:p>
            <a:r>
              <a:rPr lang="en-GB" sz="2400"/>
              <a:t>Its </a:t>
            </a:r>
            <a:r>
              <a:rPr lang="en-GB" sz="2400" dirty="0"/>
              <a:t>nutrient concentration allows the queen to survive more than 5 years, while the average lifetime of a worker bee is only 2-4 months</a:t>
            </a:r>
          </a:p>
          <a:p>
            <a:r>
              <a:rPr lang="en-GB" sz="2400" dirty="0"/>
              <a:t>The composition of the royal jelly is so nutritious, that the queen bee is able to deposit 2,000-3,000 eggs in one day</a:t>
            </a:r>
          </a:p>
        </p:txBody>
      </p:sp>
    </p:spTree>
    <p:extLst>
      <p:ext uri="{BB962C8B-B14F-4D97-AF65-F5344CB8AC3E}">
        <p14:creationId xmlns:p14="http://schemas.microsoft.com/office/powerpoint/2010/main" val="265937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sz="2800" dirty="0"/>
              <a:t>Indications for use of royal jelly: 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E91ED13B-49B5-4FB0-8B5C-22958BB1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79681"/>
              </p:ext>
            </p:extLst>
          </p:nvPr>
        </p:nvGraphicFramePr>
        <p:xfrm>
          <a:off x="611560" y="2420888"/>
          <a:ext cx="8075240" cy="3960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979359776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351212788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nutritional and metabolic diseases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blood diseases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cardiovascular disease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diseases of the lungs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otorhinolaryngology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stomatology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/>
                        <a:t>diseases of the immune system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/>
                        <a:t>diabetes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renal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rheumatology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endocrinology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diseases of the adrenal glands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infectious diseases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paediatrics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oncology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66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5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Therapeutic and curative properties of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Royal Jelly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4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properties of 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dirty="0"/>
              <a:t>Royal jelly has </a:t>
            </a:r>
            <a:r>
              <a:rPr lang="en-GB" i="1" dirty="0"/>
              <a:t>beneficial effects on the liver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Reduces liver weight, improves its structure and its functions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Increases the level of the albumin/globulin, having a very important effect in the treatment of liver diseases, particularly hepatitis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Indicates an increase in liver cell multiplication</a:t>
            </a:r>
          </a:p>
          <a:p>
            <a:r>
              <a:rPr lang="en-GB" dirty="0"/>
              <a:t>Royal jelly has </a:t>
            </a:r>
            <a:r>
              <a:rPr lang="en-GB" i="1" dirty="0"/>
              <a:t>beneficial effects on liver and myocardia tissues</a:t>
            </a:r>
            <a:r>
              <a:rPr lang="en-GB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Increases the oxygen consumption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Royal jelly has general effects of harmonization; it develops the living structures, and their energy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5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properties of royal jelly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dirty="0"/>
              <a:t>Royal jelly has effects on inflammation: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Stimulates and accelerates the progression of aseptic inflammatory process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Helps with the healing of inflamed tissues</a:t>
            </a:r>
          </a:p>
          <a:p>
            <a:r>
              <a:rPr lang="en-GB" dirty="0"/>
              <a:t>Royal jelly has beneficial effects on the cardiovascular system: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It reduces atherosclerosis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Royal jelly is well known as a natural product that extends </a:t>
            </a:r>
            <a:r>
              <a:rPr lang="en-GB"/>
              <a:t>the life; longevity </a:t>
            </a:r>
            <a:r>
              <a:rPr lang="en-GB" dirty="0"/>
              <a:t>is always related to health, and biologically to the youth of arteries</a:t>
            </a:r>
          </a:p>
        </p:txBody>
      </p:sp>
    </p:spTree>
    <p:extLst>
      <p:ext uri="{BB962C8B-B14F-4D97-AF65-F5344CB8AC3E}">
        <p14:creationId xmlns:p14="http://schemas.microsoft.com/office/powerpoint/2010/main" val="85046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of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Royal Jelly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93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676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</vt:lpstr>
      <vt:lpstr>Arial Black</vt:lpstr>
      <vt:lpstr>Calibri</vt:lpstr>
      <vt:lpstr>Základné</vt:lpstr>
      <vt:lpstr>Royal Jelly</vt:lpstr>
      <vt:lpstr>Royal Jelly</vt:lpstr>
      <vt:lpstr>Royal Jelly</vt:lpstr>
      <vt:lpstr>Royal Jelly</vt:lpstr>
      <vt:lpstr>Royal Jelly</vt:lpstr>
      <vt:lpstr>Therapeutic and curative properties of Royal Jelly</vt:lpstr>
      <vt:lpstr>Therapeutic and curative properties of royal jelly</vt:lpstr>
      <vt:lpstr>Therapeutic and curative properties of royal jelly</vt:lpstr>
      <vt:lpstr>Administration of Royal Jelly</vt:lpstr>
      <vt:lpstr>Administration of royal jelly - Internal</vt:lpstr>
      <vt:lpstr>Administration of royal jelly - Internal</vt:lpstr>
      <vt:lpstr>Administration of royal jelly – External</vt:lpstr>
      <vt:lpstr>Administration of royal jelly – External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195</cp:revision>
  <cp:lastPrinted>2019-02-12T08:21:40Z</cp:lastPrinted>
  <dcterms:created xsi:type="dcterms:W3CDTF">2019-02-10T21:49:04Z</dcterms:created>
  <dcterms:modified xsi:type="dcterms:W3CDTF">2020-10-12T16:56:36Z</dcterms:modified>
</cp:coreProperties>
</file>