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60" r:id="rId1"/>
  </p:sldMasterIdLst>
  <p:notesMasterIdLst>
    <p:notesMasterId r:id="rId15"/>
  </p:notesMasterIdLst>
  <p:handoutMasterIdLst>
    <p:handoutMasterId r:id="rId16"/>
  </p:handoutMasterIdLst>
  <p:sldIdLst>
    <p:sldId id="256" r:id="rId2"/>
    <p:sldId id="263" r:id="rId3"/>
    <p:sldId id="264" r:id="rId4"/>
    <p:sldId id="265" r:id="rId5"/>
    <p:sldId id="266" r:id="rId6"/>
    <p:sldId id="267" r:id="rId7"/>
    <p:sldId id="268" r:id="rId8"/>
    <p:sldId id="269" r:id="rId9"/>
    <p:sldId id="270" r:id="rId10"/>
    <p:sldId id="271" r:id="rId11"/>
    <p:sldId id="272" r:id="rId12"/>
    <p:sldId id="273" r:id="rId13"/>
    <p:sldId id="274" r:id="rId14"/>
  </p:sldIdLst>
  <p:sldSz cx="9144000" cy="6858000" type="screen4x3"/>
  <p:notesSz cx="7315200" cy="9601200"/>
  <p:defaultTextStyle>
    <a:defPPr>
      <a:defRPr lang="sk-S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F8E7B"/>
    <a:srgbClr val="FF99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redný štýl 2 - zvýrazneni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478" autoAdjust="0"/>
    <p:restoredTop sz="73819" autoAdjust="0"/>
  </p:normalViewPr>
  <p:slideViewPr>
    <p:cSldViewPr>
      <p:cViewPr varScale="1">
        <p:scale>
          <a:sx n="80" d="100"/>
          <a:sy n="80" d="100"/>
        </p:scale>
        <p:origin x="666" y="9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79" d="100"/>
          <a:sy n="79" d="100"/>
        </p:scale>
        <p:origin x="3180" y="11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hlavičky 1"/>
          <p:cNvSpPr>
            <a:spLocks noGrp="1"/>
          </p:cNvSpPr>
          <p:nvPr>
            <p:ph type="hdr" sz="quarter"/>
          </p:nvPr>
        </p:nvSpPr>
        <p:spPr>
          <a:xfrm>
            <a:off x="0" y="0"/>
            <a:ext cx="3169920" cy="481728"/>
          </a:xfrm>
          <a:prstGeom prst="rect">
            <a:avLst/>
          </a:prstGeom>
        </p:spPr>
        <p:txBody>
          <a:bodyPr vert="horz" lIns="91440" tIns="45720" rIns="91440" bIns="45720" rtlCol="0"/>
          <a:lstStyle>
            <a:lvl1pPr algn="l">
              <a:defRPr sz="1200"/>
            </a:lvl1pPr>
          </a:lstStyle>
          <a:p>
            <a:endParaRPr lang="sk-SK"/>
          </a:p>
        </p:txBody>
      </p:sp>
      <p:sp>
        <p:nvSpPr>
          <p:cNvPr id="3" name="Zástupný symbol dátumu 2"/>
          <p:cNvSpPr>
            <a:spLocks noGrp="1"/>
          </p:cNvSpPr>
          <p:nvPr>
            <p:ph type="dt" sz="quarter" idx="1"/>
          </p:nvPr>
        </p:nvSpPr>
        <p:spPr>
          <a:xfrm>
            <a:off x="4143587" y="0"/>
            <a:ext cx="3169920" cy="481728"/>
          </a:xfrm>
          <a:prstGeom prst="rect">
            <a:avLst/>
          </a:prstGeom>
        </p:spPr>
        <p:txBody>
          <a:bodyPr vert="horz" lIns="91440" tIns="45720" rIns="91440" bIns="45720" rtlCol="0"/>
          <a:lstStyle>
            <a:lvl1pPr algn="r">
              <a:defRPr sz="1200"/>
            </a:lvl1pPr>
          </a:lstStyle>
          <a:p>
            <a:fld id="{1372E2F8-8C27-4303-A77C-E724F5C8016B}" type="datetimeFigureOut">
              <a:rPr lang="sk-SK" smtClean="0"/>
              <a:pPr/>
              <a:t>31. 10. 2020</a:t>
            </a:fld>
            <a:endParaRPr lang="sk-SK"/>
          </a:p>
        </p:txBody>
      </p:sp>
      <p:sp>
        <p:nvSpPr>
          <p:cNvPr id="4" name="Zástupný symbol päty 3"/>
          <p:cNvSpPr>
            <a:spLocks noGrp="1"/>
          </p:cNvSpPr>
          <p:nvPr>
            <p:ph type="ftr" sz="quarter" idx="2"/>
          </p:nvPr>
        </p:nvSpPr>
        <p:spPr>
          <a:xfrm>
            <a:off x="0" y="9119474"/>
            <a:ext cx="3169920" cy="481727"/>
          </a:xfrm>
          <a:prstGeom prst="rect">
            <a:avLst/>
          </a:prstGeom>
        </p:spPr>
        <p:txBody>
          <a:bodyPr vert="horz" lIns="91440" tIns="45720" rIns="91440" bIns="45720" rtlCol="0" anchor="b"/>
          <a:lstStyle>
            <a:lvl1pPr algn="l">
              <a:defRPr sz="1200"/>
            </a:lvl1pPr>
          </a:lstStyle>
          <a:p>
            <a:endParaRPr lang="sk-SK"/>
          </a:p>
        </p:txBody>
      </p:sp>
      <p:sp>
        <p:nvSpPr>
          <p:cNvPr id="5" name="Zástupný symbol čísla snímky 4"/>
          <p:cNvSpPr>
            <a:spLocks noGrp="1"/>
          </p:cNvSpPr>
          <p:nvPr>
            <p:ph type="sldNum" sz="quarter" idx="3"/>
          </p:nvPr>
        </p:nvSpPr>
        <p:spPr>
          <a:xfrm>
            <a:off x="4143587" y="9119474"/>
            <a:ext cx="3169920" cy="481727"/>
          </a:xfrm>
          <a:prstGeom prst="rect">
            <a:avLst/>
          </a:prstGeom>
        </p:spPr>
        <p:txBody>
          <a:bodyPr vert="horz" lIns="91440" tIns="45720" rIns="91440" bIns="45720" rtlCol="0" anchor="b"/>
          <a:lstStyle>
            <a:lvl1pPr algn="r">
              <a:defRPr sz="1200"/>
            </a:lvl1pPr>
          </a:lstStyle>
          <a:p>
            <a:fld id="{657CD2E3-5BDB-44FE-995E-F2DCFA948423}" type="slidenum">
              <a:rPr lang="sk-SK" smtClean="0"/>
              <a:pPr/>
              <a:t>‹#›</a:t>
            </a:fld>
            <a:endParaRPr lang="sk-SK"/>
          </a:p>
        </p:txBody>
      </p:sp>
    </p:spTree>
    <p:extLst>
      <p:ext uri="{BB962C8B-B14F-4D97-AF65-F5344CB8AC3E}">
        <p14:creationId xmlns:p14="http://schemas.microsoft.com/office/powerpoint/2010/main" val="100805530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hlavičky 1"/>
          <p:cNvSpPr>
            <a:spLocks noGrp="1"/>
          </p:cNvSpPr>
          <p:nvPr>
            <p:ph type="hdr" sz="quarter"/>
          </p:nvPr>
        </p:nvSpPr>
        <p:spPr>
          <a:xfrm>
            <a:off x="0" y="1"/>
            <a:ext cx="3169920" cy="480060"/>
          </a:xfrm>
          <a:prstGeom prst="rect">
            <a:avLst/>
          </a:prstGeom>
        </p:spPr>
        <p:txBody>
          <a:bodyPr vert="horz" lIns="91440" tIns="45720" rIns="91440" bIns="45720" rtlCol="0"/>
          <a:lstStyle>
            <a:lvl1pPr algn="l">
              <a:defRPr sz="1200"/>
            </a:lvl1pPr>
          </a:lstStyle>
          <a:p>
            <a:endParaRPr lang="sk-SK"/>
          </a:p>
        </p:txBody>
      </p:sp>
      <p:sp>
        <p:nvSpPr>
          <p:cNvPr id="3" name="Zástupný symbol dátumu 2"/>
          <p:cNvSpPr>
            <a:spLocks noGrp="1"/>
          </p:cNvSpPr>
          <p:nvPr>
            <p:ph type="dt" idx="1"/>
          </p:nvPr>
        </p:nvSpPr>
        <p:spPr>
          <a:xfrm>
            <a:off x="4143587" y="1"/>
            <a:ext cx="3169920" cy="480060"/>
          </a:xfrm>
          <a:prstGeom prst="rect">
            <a:avLst/>
          </a:prstGeom>
        </p:spPr>
        <p:txBody>
          <a:bodyPr vert="horz" lIns="91440" tIns="45720" rIns="91440" bIns="45720" rtlCol="0"/>
          <a:lstStyle>
            <a:lvl1pPr algn="r">
              <a:defRPr sz="1200"/>
            </a:lvl1pPr>
          </a:lstStyle>
          <a:p>
            <a:fld id="{1F5F3F0D-312C-4AED-8EB4-1582FE5784D7}" type="datetimeFigureOut">
              <a:rPr lang="sk-SK" smtClean="0"/>
              <a:pPr/>
              <a:t>31. 10. 2020</a:t>
            </a:fld>
            <a:endParaRPr lang="sk-SK"/>
          </a:p>
        </p:txBody>
      </p:sp>
      <p:sp>
        <p:nvSpPr>
          <p:cNvPr id="4" name="Zástupný symbol obrazu snímky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1440" tIns="45720" rIns="91440" bIns="45720" rtlCol="0" anchor="ctr"/>
          <a:lstStyle/>
          <a:p>
            <a:endParaRPr lang="sk-SK"/>
          </a:p>
        </p:txBody>
      </p:sp>
      <p:sp>
        <p:nvSpPr>
          <p:cNvPr id="5" name="Zástupný symbol poznámok 4"/>
          <p:cNvSpPr>
            <a:spLocks noGrp="1"/>
          </p:cNvSpPr>
          <p:nvPr>
            <p:ph type="body" sz="quarter" idx="3"/>
          </p:nvPr>
        </p:nvSpPr>
        <p:spPr>
          <a:xfrm>
            <a:off x="731521" y="4560570"/>
            <a:ext cx="5852160" cy="4320540"/>
          </a:xfrm>
          <a:prstGeom prst="rect">
            <a:avLst/>
          </a:prstGeom>
        </p:spPr>
        <p:txBody>
          <a:bodyPr vert="horz" lIns="91440" tIns="45720" rIns="91440" bIns="45720" rtlCol="0"/>
          <a:lstStyle/>
          <a:p>
            <a:pPr lvl="0"/>
            <a:r>
              <a:rPr lang="sk-SK"/>
              <a:t>Upravte štýl predlohy textu.</a:t>
            </a:r>
          </a:p>
          <a:p>
            <a:pPr lvl="1"/>
            <a:r>
              <a:rPr lang="sk-SK"/>
              <a:t>Druhá úroveň</a:t>
            </a:r>
          </a:p>
          <a:p>
            <a:pPr lvl="2"/>
            <a:r>
              <a:rPr lang="sk-SK"/>
              <a:t>Tretia úroveň</a:t>
            </a:r>
          </a:p>
          <a:p>
            <a:pPr lvl="3"/>
            <a:r>
              <a:rPr lang="sk-SK"/>
              <a:t>Štvrtá úroveň</a:t>
            </a:r>
          </a:p>
          <a:p>
            <a:pPr lvl="4"/>
            <a:r>
              <a:rPr lang="sk-SK"/>
              <a:t>Piata úroveň</a:t>
            </a:r>
          </a:p>
        </p:txBody>
      </p:sp>
      <p:sp>
        <p:nvSpPr>
          <p:cNvPr id="6" name="Zástupný symbol päty 5"/>
          <p:cNvSpPr>
            <a:spLocks noGrp="1"/>
          </p:cNvSpPr>
          <p:nvPr>
            <p:ph type="ftr" sz="quarter" idx="4"/>
          </p:nvPr>
        </p:nvSpPr>
        <p:spPr>
          <a:xfrm>
            <a:off x="0" y="9119474"/>
            <a:ext cx="3169920" cy="480060"/>
          </a:xfrm>
          <a:prstGeom prst="rect">
            <a:avLst/>
          </a:prstGeom>
        </p:spPr>
        <p:txBody>
          <a:bodyPr vert="horz" lIns="91440" tIns="45720" rIns="91440" bIns="45720" rtlCol="0" anchor="b"/>
          <a:lstStyle>
            <a:lvl1pPr algn="l">
              <a:defRPr sz="1200"/>
            </a:lvl1pPr>
          </a:lstStyle>
          <a:p>
            <a:endParaRPr lang="sk-SK"/>
          </a:p>
        </p:txBody>
      </p:sp>
      <p:sp>
        <p:nvSpPr>
          <p:cNvPr id="7" name="Zástupný symbol čísla snímky 6"/>
          <p:cNvSpPr>
            <a:spLocks noGrp="1"/>
          </p:cNvSpPr>
          <p:nvPr>
            <p:ph type="sldNum" sz="quarter" idx="5"/>
          </p:nvPr>
        </p:nvSpPr>
        <p:spPr>
          <a:xfrm>
            <a:off x="4143587" y="9119474"/>
            <a:ext cx="3169920" cy="480060"/>
          </a:xfrm>
          <a:prstGeom prst="rect">
            <a:avLst/>
          </a:prstGeom>
        </p:spPr>
        <p:txBody>
          <a:bodyPr vert="horz" lIns="91440" tIns="45720" rIns="91440" bIns="45720" rtlCol="0" anchor="b"/>
          <a:lstStyle>
            <a:lvl1pPr algn="r">
              <a:defRPr sz="1200"/>
            </a:lvl1pPr>
          </a:lstStyle>
          <a:p>
            <a:fld id="{4314993F-1191-4E28-A105-C8612743DD3B}" type="slidenum">
              <a:rPr lang="sk-SK" smtClean="0"/>
              <a:pPr/>
              <a:t>‹#›</a:t>
            </a:fld>
            <a:endParaRPr lang="sk-SK"/>
          </a:p>
        </p:txBody>
      </p:sp>
    </p:spTree>
    <p:extLst>
      <p:ext uri="{BB962C8B-B14F-4D97-AF65-F5344CB8AC3E}">
        <p14:creationId xmlns:p14="http://schemas.microsoft.com/office/powerpoint/2010/main" val="1828910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jekt pre obrázok snímky 1"/>
          <p:cNvSpPr>
            <a:spLocks noGrp="1" noRot="1" noChangeAspect="1"/>
          </p:cNvSpPr>
          <p:nvPr>
            <p:ph type="sldImg"/>
          </p:nvPr>
        </p:nvSpPr>
        <p:spPr/>
      </p:sp>
      <p:sp>
        <p:nvSpPr>
          <p:cNvPr id="3" name="Zástupný objekt pre poznámky 2"/>
          <p:cNvSpPr>
            <a:spLocks noGrp="1"/>
          </p:cNvSpPr>
          <p:nvPr>
            <p:ph type="body" idx="1"/>
          </p:nvPr>
        </p:nvSpPr>
        <p:spPr/>
        <p:txBody>
          <a:bodyPr/>
          <a:lstStyle/>
          <a:p>
            <a:endParaRPr lang="sk-SK" dirty="0"/>
          </a:p>
        </p:txBody>
      </p:sp>
      <p:sp>
        <p:nvSpPr>
          <p:cNvPr id="4" name="Zástupný objekt pre číslo snímky 3"/>
          <p:cNvSpPr>
            <a:spLocks noGrp="1"/>
          </p:cNvSpPr>
          <p:nvPr>
            <p:ph type="sldNum" sz="quarter" idx="5"/>
          </p:nvPr>
        </p:nvSpPr>
        <p:spPr/>
        <p:txBody>
          <a:bodyPr/>
          <a:lstStyle/>
          <a:p>
            <a:fld id="{4314993F-1191-4E28-A105-C8612743DD3B}" type="slidenum">
              <a:rPr lang="sk-SK" smtClean="0"/>
              <a:pPr/>
              <a:t>1</a:t>
            </a:fld>
            <a:endParaRPr lang="sk-SK"/>
          </a:p>
        </p:txBody>
      </p:sp>
    </p:spTree>
    <p:extLst>
      <p:ext uri="{BB962C8B-B14F-4D97-AF65-F5344CB8AC3E}">
        <p14:creationId xmlns:p14="http://schemas.microsoft.com/office/powerpoint/2010/main" val="194734818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jekt pre obrázok snímky 1"/>
          <p:cNvSpPr>
            <a:spLocks noGrp="1" noRot="1" noChangeAspect="1"/>
          </p:cNvSpPr>
          <p:nvPr>
            <p:ph type="sldImg"/>
          </p:nvPr>
        </p:nvSpPr>
        <p:spPr/>
      </p:sp>
      <p:sp>
        <p:nvSpPr>
          <p:cNvPr id="3" name="Zástupný objekt pre poznámky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p:txBody>
      </p:sp>
      <p:sp>
        <p:nvSpPr>
          <p:cNvPr id="4" name="Zástupný objekt pre číslo snímky 3"/>
          <p:cNvSpPr>
            <a:spLocks noGrp="1"/>
          </p:cNvSpPr>
          <p:nvPr>
            <p:ph type="sldNum" sz="quarter" idx="5"/>
          </p:nvPr>
        </p:nvSpPr>
        <p:spPr/>
        <p:txBody>
          <a:bodyPr/>
          <a:lstStyle/>
          <a:p>
            <a:fld id="{4314993F-1191-4E28-A105-C8612743DD3B}" type="slidenum">
              <a:rPr lang="sk-SK" smtClean="0"/>
              <a:pPr/>
              <a:t>10</a:t>
            </a:fld>
            <a:endParaRPr lang="sk-SK"/>
          </a:p>
        </p:txBody>
      </p:sp>
    </p:spTree>
    <p:extLst>
      <p:ext uri="{BB962C8B-B14F-4D97-AF65-F5344CB8AC3E}">
        <p14:creationId xmlns:p14="http://schemas.microsoft.com/office/powerpoint/2010/main" val="213198283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jekt pre obrázok snímky 1"/>
          <p:cNvSpPr>
            <a:spLocks noGrp="1" noRot="1" noChangeAspect="1"/>
          </p:cNvSpPr>
          <p:nvPr>
            <p:ph type="sldImg"/>
          </p:nvPr>
        </p:nvSpPr>
        <p:spPr/>
      </p:sp>
      <p:sp>
        <p:nvSpPr>
          <p:cNvPr id="3" name="Zástupný objekt pre poznámky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p:txBody>
      </p:sp>
      <p:sp>
        <p:nvSpPr>
          <p:cNvPr id="4" name="Zástupný objekt pre číslo snímky 3"/>
          <p:cNvSpPr>
            <a:spLocks noGrp="1"/>
          </p:cNvSpPr>
          <p:nvPr>
            <p:ph type="sldNum" sz="quarter" idx="5"/>
          </p:nvPr>
        </p:nvSpPr>
        <p:spPr/>
        <p:txBody>
          <a:bodyPr/>
          <a:lstStyle/>
          <a:p>
            <a:fld id="{4314993F-1191-4E28-A105-C8612743DD3B}" type="slidenum">
              <a:rPr lang="sk-SK" smtClean="0"/>
              <a:pPr/>
              <a:t>11</a:t>
            </a:fld>
            <a:endParaRPr lang="sk-SK"/>
          </a:p>
        </p:txBody>
      </p:sp>
    </p:spTree>
    <p:extLst>
      <p:ext uri="{BB962C8B-B14F-4D97-AF65-F5344CB8AC3E}">
        <p14:creationId xmlns:p14="http://schemas.microsoft.com/office/powerpoint/2010/main" val="278564328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jekt pre obrázok snímky 1"/>
          <p:cNvSpPr>
            <a:spLocks noGrp="1" noRot="1" noChangeAspect="1"/>
          </p:cNvSpPr>
          <p:nvPr>
            <p:ph type="sldImg"/>
          </p:nvPr>
        </p:nvSpPr>
        <p:spPr/>
      </p:sp>
      <p:sp>
        <p:nvSpPr>
          <p:cNvPr id="3" name="Zástupný objekt pre poznámky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p:txBody>
      </p:sp>
      <p:sp>
        <p:nvSpPr>
          <p:cNvPr id="4" name="Zástupný objekt pre číslo snímky 3"/>
          <p:cNvSpPr>
            <a:spLocks noGrp="1"/>
          </p:cNvSpPr>
          <p:nvPr>
            <p:ph type="sldNum" sz="quarter" idx="5"/>
          </p:nvPr>
        </p:nvSpPr>
        <p:spPr/>
        <p:txBody>
          <a:bodyPr/>
          <a:lstStyle/>
          <a:p>
            <a:fld id="{4314993F-1191-4E28-A105-C8612743DD3B}" type="slidenum">
              <a:rPr lang="sk-SK" smtClean="0"/>
              <a:pPr/>
              <a:t>12</a:t>
            </a:fld>
            <a:endParaRPr lang="sk-SK"/>
          </a:p>
        </p:txBody>
      </p:sp>
    </p:spTree>
    <p:extLst>
      <p:ext uri="{BB962C8B-B14F-4D97-AF65-F5344CB8AC3E}">
        <p14:creationId xmlns:p14="http://schemas.microsoft.com/office/powerpoint/2010/main" val="405840193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jekt pre obrázok snímky 1"/>
          <p:cNvSpPr>
            <a:spLocks noGrp="1" noRot="1" noChangeAspect="1"/>
          </p:cNvSpPr>
          <p:nvPr>
            <p:ph type="sldImg"/>
          </p:nvPr>
        </p:nvSpPr>
        <p:spPr/>
      </p:sp>
      <p:sp>
        <p:nvSpPr>
          <p:cNvPr id="3" name="Zástupný objekt pre poznámky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p:txBody>
      </p:sp>
      <p:sp>
        <p:nvSpPr>
          <p:cNvPr id="4" name="Zástupný objekt pre číslo snímky 3"/>
          <p:cNvSpPr>
            <a:spLocks noGrp="1"/>
          </p:cNvSpPr>
          <p:nvPr>
            <p:ph type="sldNum" sz="quarter" idx="5"/>
          </p:nvPr>
        </p:nvSpPr>
        <p:spPr/>
        <p:txBody>
          <a:bodyPr/>
          <a:lstStyle/>
          <a:p>
            <a:fld id="{4314993F-1191-4E28-A105-C8612743DD3B}" type="slidenum">
              <a:rPr lang="sk-SK" smtClean="0"/>
              <a:pPr/>
              <a:t>13</a:t>
            </a:fld>
            <a:endParaRPr lang="sk-SK"/>
          </a:p>
        </p:txBody>
      </p:sp>
    </p:spTree>
    <p:extLst>
      <p:ext uri="{BB962C8B-B14F-4D97-AF65-F5344CB8AC3E}">
        <p14:creationId xmlns:p14="http://schemas.microsoft.com/office/powerpoint/2010/main" val="32141447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jekt pre obrázok snímky 1"/>
          <p:cNvSpPr>
            <a:spLocks noGrp="1" noRot="1" noChangeAspect="1"/>
          </p:cNvSpPr>
          <p:nvPr>
            <p:ph type="sldImg"/>
          </p:nvPr>
        </p:nvSpPr>
        <p:spPr/>
      </p:sp>
      <p:sp>
        <p:nvSpPr>
          <p:cNvPr id="3" name="Zástupný objekt pre poznámky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p:txBody>
      </p:sp>
      <p:sp>
        <p:nvSpPr>
          <p:cNvPr id="4" name="Zástupný objekt pre číslo snímky 3"/>
          <p:cNvSpPr>
            <a:spLocks noGrp="1"/>
          </p:cNvSpPr>
          <p:nvPr>
            <p:ph type="sldNum" sz="quarter" idx="5"/>
          </p:nvPr>
        </p:nvSpPr>
        <p:spPr/>
        <p:txBody>
          <a:bodyPr/>
          <a:lstStyle/>
          <a:p>
            <a:fld id="{4314993F-1191-4E28-A105-C8612743DD3B}" type="slidenum">
              <a:rPr lang="sk-SK" smtClean="0"/>
              <a:pPr/>
              <a:t>2</a:t>
            </a:fld>
            <a:endParaRPr lang="sk-SK"/>
          </a:p>
        </p:txBody>
      </p:sp>
    </p:spTree>
    <p:extLst>
      <p:ext uri="{BB962C8B-B14F-4D97-AF65-F5344CB8AC3E}">
        <p14:creationId xmlns:p14="http://schemas.microsoft.com/office/powerpoint/2010/main" val="5538588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jekt pre obrázok snímky 1"/>
          <p:cNvSpPr>
            <a:spLocks noGrp="1" noRot="1" noChangeAspect="1"/>
          </p:cNvSpPr>
          <p:nvPr>
            <p:ph type="sldImg"/>
          </p:nvPr>
        </p:nvSpPr>
        <p:spPr/>
      </p:sp>
      <p:sp>
        <p:nvSpPr>
          <p:cNvPr id="3" name="Zástupný objekt pre poznámky 2"/>
          <p:cNvSpPr>
            <a:spLocks noGrp="1"/>
          </p:cNvSpPr>
          <p:nvPr>
            <p:ph type="body" idx="1"/>
          </p:nvPr>
        </p:nvSpPr>
        <p:spPr/>
        <p:txBody>
          <a:bodyPr/>
          <a:lstStyle/>
          <a:p>
            <a:pPr lvl="0"/>
            <a:r>
              <a:rPr lang="en-GB" sz="1200" b="1" kern="1200" dirty="0">
                <a:solidFill>
                  <a:schemeClr val="tx1"/>
                </a:solidFill>
                <a:effectLst/>
                <a:latin typeface="+mn-lt"/>
                <a:ea typeface="+mn-ea"/>
                <a:cs typeface="+mn-cs"/>
              </a:rPr>
              <a:t>Locust honey</a:t>
            </a:r>
            <a:r>
              <a:rPr lang="en-GB" sz="1200" kern="1200" dirty="0">
                <a:solidFill>
                  <a:schemeClr val="tx1"/>
                </a:solidFill>
                <a:effectLst/>
                <a:latin typeface="+mn-lt"/>
                <a:ea typeface="+mn-ea"/>
                <a:cs typeface="+mn-cs"/>
              </a:rPr>
              <a:t> – is transparent immediately after harvest, but its colour will depend on the honeycombs in which it was made. Thus, it can have shades of pale yellow or light yellow. Locust honey has a nice taste, it is a viscous fluid, and gives no sign of crystallization when fresh. It has a soothing effect on coughing, locust honey is antiseptic, it is useful in treating fatigue and also in the treatment of neurosis.</a:t>
            </a:r>
          </a:p>
          <a:p>
            <a:pPr lvl="0"/>
            <a:r>
              <a:rPr lang="en-GB" sz="1200" b="1" kern="1200" dirty="0">
                <a:solidFill>
                  <a:schemeClr val="tx1"/>
                </a:solidFill>
                <a:effectLst/>
                <a:latin typeface="+mn-lt"/>
                <a:ea typeface="+mn-ea"/>
                <a:cs typeface="+mn-cs"/>
              </a:rPr>
              <a:t>Coriander honey </a:t>
            </a:r>
            <a:r>
              <a:rPr lang="en-GB" sz="1200" kern="1200" dirty="0">
                <a:solidFill>
                  <a:schemeClr val="tx1"/>
                </a:solidFill>
                <a:effectLst/>
                <a:latin typeface="+mn-lt"/>
                <a:ea typeface="+mn-ea"/>
                <a:cs typeface="+mn-cs"/>
              </a:rPr>
              <a:t>– it has a reddish colour, a strong flavour and scent. It has beneficial effects on treating ulcer and hyperacid gastritis. Coriander honey also protects the liver and it helps treating constipation, bloating and indigestions. </a:t>
            </a:r>
          </a:p>
          <a:p>
            <a:pPr lvl="0"/>
            <a:r>
              <a:rPr lang="en-GB" sz="1200" b="1" kern="1200" dirty="0">
                <a:solidFill>
                  <a:schemeClr val="tx1"/>
                </a:solidFill>
                <a:effectLst/>
                <a:latin typeface="+mn-lt"/>
                <a:ea typeface="+mn-ea"/>
                <a:cs typeface="+mn-cs"/>
              </a:rPr>
              <a:t>Conifer honey</a:t>
            </a:r>
            <a:r>
              <a:rPr lang="en-GB" sz="1200" kern="1200" dirty="0">
                <a:solidFill>
                  <a:schemeClr val="tx1"/>
                </a:solidFill>
                <a:effectLst/>
                <a:latin typeface="+mn-lt"/>
                <a:ea typeface="+mn-ea"/>
                <a:cs typeface="+mn-cs"/>
              </a:rPr>
              <a:t> – it has exceptional properties on the lungs and respiratory system, benefiting from the anti-infective and antitussives properties.</a:t>
            </a:r>
          </a:p>
          <a:p>
            <a:pPr lvl="0"/>
            <a:r>
              <a:rPr lang="en-GB" sz="1200" b="1" kern="1200" dirty="0">
                <a:solidFill>
                  <a:schemeClr val="tx1"/>
                </a:solidFill>
                <a:effectLst/>
                <a:latin typeface="+mn-lt"/>
                <a:ea typeface="+mn-ea"/>
                <a:cs typeface="+mn-cs"/>
              </a:rPr>
              <a:t>Mint honey</a:t>
            </a:r>
            <a:r>
              <a:rPr lang="en-GB" sz="1200" kern="1200" dirty="0">
                <a:solidFill>
                  <a:schemeClr val="tx1"/>
                </a:solidFill>
                <a:effectLst/>
                <a:latin typeface="+mn-lt"/>
                <a:ea typeface="+mn-ea"/>
                <a:cs typeface="+mn-cs"/>
              </a:rPr>
              <a:t> – it is used as an antitussive, analgesic, antispasmodic. It eases digestion and it combats bloating.</a:t>
            </a:r>
          </a:p>
          <a:p>
            <a:pPr lvl="0"/>
            <a:r>
              <a:rPr lang="en-GB" sz="1200" b="1" kern="1200" dirty="0" err="1">
                <a:solidFill>
                  <a:schemeClr val="tx1"/>
                </a:solidFill>
                <a:effectLst/>
                <a:latin typeface="+mn-lt"/>
                <a:ea typeface="+mn-ea"/>
                <a:cs typeface="+mn-cs"/>
              </a:rPr>
              <a:t>Polyfloral</a:t>
            </a:r>
            <a:r>
              <a:rPr lang="en-GB" sz="1200" b="1" kern="1200" dirty="0">
                <a:solidFill>
                  <a:schemeClr val="tx1"/>
                </a:solidFill>
                <a:effectLst/>
                <a:latin typeface="+mn-lt"/>
                <a:ea typeface="+mn-ea"/>
                <a:cs typeface="+mn-cs"/>
              </a:rPr>
              <a:t> honey</a:t>
            </a:r>
            <a:r>
              <a:rPr lang="en-GB" sz="1200" kern="1200" dirty="0">
                <a:solidFill>
                  <a:schemeClr val="tx1"/>
                </a:solidFill>
                <a:effectLst/>
                <a:latin typeface="+mn-lt"/>
                <a:ea typeface="+mn-ea"/>
                <a:cs typeface="+mn-cs"/>
              </a:rPr>
              <a:t> - because it includes nectar from dozens or hundreds of herbs, </a:t>
            </a:r>
            <a:r>
              <a:rPr lang="en-GB" sz="1200" kern="1200" dirty="0" err="1">
                <a:solidFill>
                  <a:schemeClr val="tx1"/>
                </a:solidFill>
                <a:effectLst/>
                <a:latin typeface="+mn-lt"/>
                <a:ea typeface="+mn-ea"/>
                <a:cs typeface="+mn-cs"/>
              </a:rPr>
              <a:t>polyfloral</a:t>
            </a:r>
            <a:r>
              <a:rPr lang="en-GB" sz="1200" kern="1200" dirty="0">
                <a:solidFill>
                  <a:schemeClr val="tx1"/>
                </a:solidFill>
                <a:effectLst/>
                <a:latin typeface="+mn-lt"/>
                <a:ea typeface="+mn-ea"/>
                <a:cs typeface="+mn-cs"/>
              </a:rPr>
              <a:t> honey borrows their therapeutic properties and thus it is one of the most complex honeys taking into consideration its therapeutic actions. The main properties of this type of honey are: disinfectant, antiseptic, sedative, diuretic, laxative.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p:txBody>
      </p:sp>
      <p:sp>
        <p:nvSpPr>
          <p:cNvPr id="4" name="Zástupný objekt pre číslo snímky 3"/>
          <p:cNvSpPr>
            <a:spLocks noGrp="1"/>
          </p:cNvSpPr>
          <p:nvPr>
            <p:ph type="sldNum" sz="quarter" idx="5"/>
          </p:nvPr>
        </p:nvSpPr>
        <p:spPr/>
        <p:txBody>
          <a:bodyPr/>
          <a:lstStyle/>
          <a:p>
            <a:fld id="{4314993F-1191-4E28-A105-C8612743DD3B}" type="slidenum">
              <a:rPr lang="sk-SK" smtClean="0"/>
              <a:pPr/>
              <a:t>3</a:t>
            </a:fld>
            <a:endParaRPr lang="sk-SK"/>
          </a:p>
        </p:txBody>
      </p:sp>
    </p:spTree>
    <p:extLst>
      <p:ext uri="{BB962C8B-B14F-4D97-AF65-F5344CB8AC3E}">
        <p14:creationId xmlns:p14="http://schemas.microsoft.com/office/powerpoint/2010/main" val="312289579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jekt pre obrázok snímky 1"/>
          <p:cNvSpPr>
            <a:spLocks noGrp="1" noRot="1" noChangeAspect="1"/>
          </p:cNvSpPr>
          <p:nvPr>
            <p:ph type="sldImg"/>
          </p:nvPr>
        </p:nvSpPr>
        <p:spPr/>
      </p:sp>
      <p:sp>
        <p:nvSpPr>
          <p:cNvPr id="3" name="Zástupný objekt pre poznámky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p:txBody>
      </p:sp>
      <p:sp>
        <p:nvSpPr>
          <p:cNvPr id="4" name="Zástupný objekt pre číslo snímky 3"/>
          <p:cNvSpPr>
            <a:spLocks noGrp="1"/>
          </p:cNvSpPr>
          <p:nvPr>
            <p:ph type="sldNum" sz="quarter" idx="5"/>
          </p:nvPr>
        </p:nvSpPr>
        <p:spPr/>
        <p:txBody>
          <a:bodyPr/>
          <a:lstStyle/>
          <a:p>
            <a:fld id="{4314993F-1191-4E28-A105-C8612743DD3B}" type="slidenum">
              <a:rPr lang="sk-SK" smtClean="0"/>
              <a:pPr/>
              <a:t>4</a:t>
            </a:fld>
            <a:endParaRPr lang="sk-SK"/>
          </a:p>
        </p:txBody>
      </p:sp>
    </p:spTree>
    <p:extLst>
      <p:ext uri="{BB962C8B-B14F-4D97-AF65-F5344CB8AC3E}">
        <p14:creationId xmlns:p14="http://schemas.microsoft.com/office/powerpoint/2010/main" val="294787718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jekt pre obrázok snímky 1"/>
          <p:cNvSpPr>
            <a:spLocks noGrp="1" noRot="1" noChangeAspect="1"/>
          </p:cNvSpPr>
          <p:nvPr>
            <p:ph type="sldImg"/>
          </p:nvPr>
        </p:nvSpPr>
        <p:spPr/>
      </p:sp>
      <p:sp>
        <p:nvSpPr>
          <p:cNvPr id="3" name="Zástupný objekt pre poznámky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p:txBody>
      </p:sp>
      <p:sp>
        <p:nvSpPr>
          <p:cNvPr id="4" name="Zástupný objekt pre číslo snímky 3"/>
          <p:cNvSpPr>
            <a:spLocks noGrp="1"/>
          </p:cNvSpPr>
          <p:nvPr>
            <p:ph type="sldNum" sz="quarter" idx="5"/>
          </p:nvPr>
        </p:nvSpPr>
        <p:spPr/>
        <p:txBody>
          <a:bodyPr/>
          <a:lstStyle/>
          <a:p>
            <a:fld id="{4314993F-1191-4E28-A105-C8612743DD3B}" type="slidenum">
              <a:rPr lang="sk-SK" smtClean="0"/>
              <a:pPr/>
              <a:t>5</a:t>
            </a:fld>
            <a:endParaRPr lang="sk-SK"/>
          </a:p>
        </p:txBody>
      </p:sp>
    </p:spTree>
    <p:extLst>
      <p:ext uri="{BB962C8B-B14F-4D97-AF65-F5344CB8AC3E}">
        <p14:creationId xmlns:p14="http://schemas.microsoft.com/office/powerpoint/2010/main" val="242227918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jekt pre obrázok snímky 1"/>
          <p:cNvSpPr>
            <a:spLocks noGrp="1" noRot="1" noChangeAspect="1"/>
          </p:cNvSpPr>
          <p:nvPr>
            <p:ph type="sldImg"/>
          </p:nvPr>
        </p:nvSpPr>
        <p:spPr/>
      </p:sp>
      <p:sp>
        <p:nvSpPr>
          <p:cNvPr id="3" name="Zástupný objekt pre poznámky 2"/>
          <p:cNvSpPr>
            <a:spLocks noGrp="1"/>
          </p:cNvSpPr>
          <p:nvPr>
            <p:ph type="body" idx="1"/>
          </p:nvPr>
        </p:nvSpPr>
        <p:spPr/>
        <p:txBody>
          <a:bodyPr/>
          <a:lstStyle/>
          <a:p>
            <a:endParaRPr lang="sk-SK" dirty="0"/>
          </a:p>
        </p:txBody>
      </p:sp>
      <p:sp>
        <p:nvSpPr>
          <p:cNvPr id="4" name="Zástupný objekt pre číslo snímky 3"/>
          <p:cNvSpPr>
            <a:spLocks noGrp="1"/>
          </p:cNvSpPr>
          <p:nvPr>
            <p:ph type="sldNum" sz="quarter" idx="5"/>
          </p:nvPr>
        </p:nvSpPr>
        <p:spPr/>
        <p:txBody>
          <a:bodyPr/>
          <a:lstStyle/>
          <a:p>
            <a:fld id="{4314993F-1191-4E28-A105-C8612743DD3B}" type="slidenum">
              <a:rPr lang="sk-SK" smtClean="0"/>
              <a:pPr/>
              <a:t>6</a:t>
            </a:fld>
            <a:endParaRPr lang="sk-SK"/>
          </a:p>
        </p:txBody>
      </p:sp>
    </p:spTree>
    <p:extLst>
      <p:ext uri="{BB962C8B-B14F-4D97-AF65-F5344CB8AC3E}">
        <p14:creationId xmlns:p14="http://schemas.microsoft.com/office/powerpoint/2010/main" val="194734818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jekt pre obrázok snímky 1"/>
          <p:cNvSpPr>
            <a:spLocks noGrp="1" noRot="1" noChangeAspect="1"/>
          </p:cNvSpPr>
          <p:nvPr>
            <p:ph type="sldImg"/>
          </p:nvPr>
        </p:nvSpPr>
        <p:spPr/>
      </p:sp>
      <p:sp>
        <p:nvSpPr>
          <p:cNvPr id="3" name="Zástupný objekt pre poznámky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p:txBody>
      </p:sp>
      <p:sp>
        <p:nvSpPr>
          <p:cNvPr id="4" name="Zástupný objekt pre číslo snímky 3"/>
          <p:cNvSpPr>
            <a:spLocks noGrp="1"/>
          </p:cNvSpPr>
          <p:nvPr>
            <p:ph type="sldNum" sz="quarter" idx="5"/>
          </p:nvPr>
        </p:nvSpPr>
        <p:spPr/>
        <p:txBody>
          <a:bodyPr/>
          <a:lstStyle/>
          <a:p>
            <a:fld id="{4314993F-1191-4E28-A105-C8612743DD3B}" type="slidenum">
              <a:rPr lang="sk-SK" smtClean="0"/>
              <a:pPr/>
              <a:t>7</a:t>
            </a:fld>
            <a:endParaRPr lang="sk-SK"/>
          </a:p>
        </p:txBody>
      </p:sp>
    </p:spTree>
    <p:extLst>
      <p:ext uri="{BB962C8B-B14F-4D97-AF65-F5344CB8AC3E}">
        <p14:creationId xmlns:p14="http://schemas.microsoft.com/office/powerpoint/2010/main" val="55385885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jekt pre obrázok snímky 1"/>
          <p:cNvSpPr>
            <a:spLocks noGrp="1" noRot="1" noChangeAspect="1"/>
          </p:cNvSpPr>
          <p:nvPr>
            <p:ph type="sldImg"/>
          </p:nvPr>
        </p:nvSpPr>
        <p:spPr/>
      </p:sp>
      <p:sp>
        <p:nvSpPr>
          <p:cNvPr id="3" name="Zástupný objekt pre poznámky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p:txBody>
      </p:sp>
      <p:sp>
        <p:nvSpPr>
          <p:cNvPr id="4" name="Zástupný objekt pre číslo snímky 3"/>
          <p:cNvSpPr>
            <a:spLocks noGrp="1"/>
          </p:cNvSpPr>
          <p:nvPr>
            <p:ph type="sldNum" sz="quarter" idx="5"/>
          </p:nvPr>
        </p:nvSpPr>
        <p:spPr/>
        <p:txBody>
          <a:bodyPr/>
          <a:lstStyle/>
          <a:p>
            <a:fld id="{4314993F-1191-4E28-A105-C8612743DD3B}" type="slidenum">
              <a:rPr lang="sk-SK" smtClean="0"/>
              <a:pPr/>
              <a:t>8</a:t>
            </a:fld>
            <a:endParaRPr lang="sk-SK"/>
          </a:p>
        </p:txBody>
      </p:sp>
    </p:spTree>
    <p:extLst>
      <p:ext uri="{BB962C8B-B14F-4D97-AF65-F5344CB8AC3E}">
        <p14:creationId xmlns:p14="http://schemas.microsoft.com/office/powerpoint/2010/main" val="85949415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jekt pre obrázok snímky 1"/>
          <p:cNvSpPr>
            <a:spLocks noGrp="1" noRot="1" noChangeAspect="1"/>
          </p:cNvSpPr>
          <p:nvPr>
            <p:ph type="sldImg"/>
          </p:nvPr>
        </p:nvSpPr>
        <p:spPr/>
      </p:sp>
      <p:sp>
        <p:nvSpPr>
          <p:cNvPr id="3" name="Zástupný objekt pre poznámky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p:txBody>
      </p:sp>
      <p:sp>
        <p:nvSpPr>
          <p:cNvPr id="4" name="Zástupný objekt pre číslo snímky 3"/>
          <p:cNvSpPr>
            <a:spLocks noGrp="1"/>
          </p:cNvSpPr>
          <p:nvPr>
            <p:ph type="sldNum" sz="quarter" idx="5"/>
          </p:nvPr>
        </p:nvSpPr>
        <p:spPr/>
        <p:txBody>
          <a:bodyPr/>
          <a:lstStyle/>
          <a:p>
            <a:fld id="{4314993F-1191-4E28-A105-C8612743DD3B}" type="slidenum">
              <a:rPr lang="sk-SK" smtClean="0"/>
              <a:pPr/>
              <a:t>9</a:t>
            </a:fld>
            <a:endParaRPr lang="sk-SK"/>
          </a:p>
        </p:txBody>
      </p:sp>
    </p:spTree>
    <p:extLst>
      <p:ext uri="{BB962C8B-B14F-4D97-AF65-F5344CB8AC3E}">
        <p14:creationId xmlns:p14="http://schemas.microsoft.com/office/powerpoint/2010/main" val="44524742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á snímka">
    <p:spTree>
      <p:nvGrpSpPr>
        <p:cNvPr id="1" name=""/>
        <p:cNvGrpSpPr/>
        <p:nvPr/>
      </p:nvGrpSpPr>
      <p:grpSpPr>
        <a:xfrm>
          <a:off x="0" y="0"/>
          <a:ext cx="0" cy="0"/>
          <a:chOff x="0" y="0"/>
          <a:chExt cx="0" cy="0"/>
        </a:xfrm>
      </p:grpSpPr>
      <p:sp>
        <p:nvSpPr>
          <p:cNvPr id="2" name="Title 1"/>
          <p:cNvSpPr>
            <a:spLocks noGrp="1"/>
          </p:cNvSpPr>
          <p:nvPr>
            <p:ph type="ctrTitle"/>
          </p:nvPr>
        </p:nvSpPr>
        <p:spPr>
          <a:xfrm>
            <a:off x="457200" y="1626915"/>
            <a:ext cx="7772400" cy="3173684"/>
          </a:xfrm>
        </p:spPr>
        <p:txBody>
          <a:bodyPr anchor="ctr">
            <a:noAutofit/>
          </a:bodyPr>
          <a:lstStyle>
            <a:lvl1pPr>
              <a:lnSpc>
                <a:spcPct val="100000"/>
              </a:lnSpc>
              <a:defRPr sz="6600" cap="none" spc="-80" baseline="0">
                <a:solidFill>
                  <a:schemeClr val="accent6"/>
                </a:solidFill>
              </a:defRPr>
            </a:lvl1pPr>
          </a:lstStyle>
          <a:p>
            <a:r>
              <a:rPr lang="sk-SK" dirty="0"/>
              <a:t>Kliknutím upravte štýl predlohy nadpisu</a:t>
            </a:r>
            <a:endParaRPr lang="en-US" dirty="0"/>
          </a:p>
        </p:txBody>
      </p:sp>
      <p:sp>
        <p:nvSpPr>
          <p:cNvPr id="3" name="Subtitle 2"/>
          <p:cNvSpPr>
            <a:spLocks noGrp="1"/>
          </p:cNvSpPr>
          <p:nvPr>
            <p:ph type="subTitle" idx="1"/>
          </p:nvPr>
        </p:nvSpPr>
        <p:spPr>
          <a:xfrm>
            <a:off x="457200" y="4800600"/>
            <a:ext cx="6858000" cy="914400"/>
          </a:xfrm>
        </p:spPr>
        <p:txBody>
          <a:bodyPr/>
          <a:lstStyle>
            <a:lvl1pPr marL="0" indent="0" algn="l">
              <a:buNone/>
              <a:defRPr b="0" cap="all" spc="120" baseline="0">
                <a:solidFill>
                  <a:schemeClr val="tx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k-SK"/>
              <a:t>Kliknutím upravte štýl predlohy podnadpisu</a:t>
            </a:r>
            <a:endParaRPr lang="en-US" dirty="0"/>
          </a:p>
        </p:txBody>
      </p:sp>
      <p:sp>
        <p:nvSpPr>
          <p:cNvPr id="4" name="Date Placeholder 3"/>
          <p:cNvSpPr>
            <a:spLocks noGrp="1"/>
          </p:cNvSpPr>
          <p:nvPr>
            <p:ph type="dt" sz="half" idx="10"/>
          </p:nvPr>
        </p:nvSpPr>
        <p:spPr/>
        <p:txBody>
          <a:bodyPr/>
          <a:lstStyle/>
          <a:p>
            <a:fld id="{CA76AC6C-1845-4AD9-86CE-459EC2905EDA}" type="datetimeFigureOut">
              <a:rPr lang="sk-SK" smtClean="0"/>
              <a:pPr/>
              <a:t>31. 10. 2020</a:t>
            </a:fld>
            <a:endParaRPr lang="sk-SK"/>
          </a:p>
        </p:txBody>
      </p:sp>
      <p:sp>
        <p:nvSpPr>
          <p:cNvPr id="5" name="Footer Placeholder 4"/>
          <p:cNvSpPr>
            <a:spLocks noGrp="1"/>
          </p:cNvSpPr>
          <p:nvPr>
            <p:ph type="ftr" sz="quarter" idx="11"/>
          </p:nvPr>
        </p:nvSpPr>
        <p:spPr/>
        <p:txBody>
          <a:bodyPr/>
          <a:lstStyle/>
          <a:p>
            <a:endParaRPr lang="sk-SK"/>
          </a:p>
        </p:txBody>
      </p:sp>
      <p:sp>
        <p:nvSpPr>
          <p:cNvPr id="9" name="Rectangle 8"/>
          <p:cNvSpPr/>
          <p:nvPr/>
        </p:nvSpPr>
        <p:spPr>
          <a:xfrm>
            <a:off x="9001124" y="4846320"/>
            <a:ext cx="142876" cy="2011680"/>
          </a:xfrm>
          <a:prstGeom prst="rect">
            <a:avLst/>
          </a:prstGeom>
          <a:solidFill>
            <a:srgbClr val="EF8E7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9001124" y="0"/>
            <a:ext cx="142876" cy="484632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EDF2FB19-191C-4C07-9760-6B65CEE1532D}" type="slidenum">
              <a:rPr lang="sk-SK" smtClean="0"/>
              <a:pPr/>
              <a:t>‹#›</a:t>
            </a:fld>
            <a:endParaRPr lang="sk-SK"/>
          </a:p>
        </p:txBody>
      </p:sp>
      <p:pic>
        <p:nvPicPr>
          <p:cNvPr id="12" name="Picture 11">
            <a:extLst>
              <a:ext uri="{FF2B5EF4-FFF2-40B4-BE49-F238E27FC236}">
                <a16:creationId xmlns:a16="http://schemas.microsoft.com/office/drawing/2014/main" id="{80B0D0E4-BD66-4038-8DF4-DE18EB51604A}"/>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317294" y="188640"/>
            <a:ext cx="1433736" cy="865021"/>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z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k-SK"/>
              <a:t>Kliknutím upravte štýl predlohy nadpisu</a:t>
            </a:r>
            <a:endParaRPr lang="en-US"/>
          </a:p>
        </p:txBody>
      </p:sp>
      <p:sp>
        <p:nvSpPr>
          <p:cNvPr id="3" name="Vertical Text Placeholder 2"/>
          <p:cNvSpPr>
            <a:spLocks noGrp="1"/>
          </p:cNvSpPr>
          <p:nvPr>
            <p:ph type="body" orient="vert" idx="1"/>
          </p:nvPr>
        </p:nvSpPr>
        <p:spPr/>
        <p:txBody>
          <a:bodyPr vert="eaVert"/>
          <a:lstStyle/>
          <a:p>
            <a:pPr lvl="0"/>
            <a:r>
              <a:rPr lang="sk-SK"/>
              <a:t>Upraviť štýly predlohy textu</a:t>
            </a:r>
          </a:p>
          <a:p>
            <a:pPr lvl="1"/>
            <a:r>
              <a:rPr lang="sk-SK"/>
              <a:t>Druhá úroveň</a:t>
            </a:r>
          </a:p>
          <a:p>
            <a:pPr lvl="2"/>
            <a:r>
              <a:rPr lang="sk-SK"/>
              <a:t>Tretia úroveň</a:t>
            </a:r>
          </a:p>
          <a:p>
            <a:pPr lvl="3"/>
            <a:r>
              <a:rPr lang="sk-SK"/>
              <a:t>Štvrtá úroveň</a:t>
            </a:r>
          </a:p>
          <a:p>
            <a:pPr lvl="4"/>
            <a:r>
              <a:rPr lang="sk-SK"/>
              <a:t>Piata úroveň</a:t>
            </a:r>
            <a:endParaRPr lang="en-US"/>
          </a:p>
        </p:txBody>
      </p:sp>
      <p:sp>
        <p:nvSpPr>
          <p:cNvPr id="4" name="Date Placeholder 3"/>
          <p:cNvSpPr>
            <a:spLocks noGrp="1"/>
          </p:cNvSpPr>
          <p:nvPr>
            <p:ph type="dt" sz="half" idx="10"/>
          </p:nvPr>
        </p:nvSpPr>
        <p:spPr/>
        <p:txBody>
          <a:bodyPr/>
          <a:lstStyle/>
          <a:p>
            <a:fld id="{CA76AC6C-1845-4AD9-86CE-459EC2905EDA}" type="datetimeFigureOut">
              <a:rPr lang="sk-SK" smtClean="0"/>
              <a:pPr/>
              <a:t>31. 10. 2020</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EDF2FB19-191C-4C07-9760-6B65CEE1532D}" type="slidenum">
              <a:rPr lang="sk-SK" smtClean="0"/>
              <a:pPr/>
              <a:t>‹#›</a:t>
            </a:fld>
            <a:endParaRPr lang="sk-SK"/>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Z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sk-SK"/>
              <a:t>Kliknutím upravte štýl predlohy nadpisu</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sk-SK"/>
              <a:t>Upraviť štýly predlohy textu</a:t>
            </a:r>
          </a:p>
          <a:p>
            <a:pPr lvl="1"/>
            <a:r>
              <a:rPr lang="sk-SK"/>
              <a:t>Druhá úroveň</a:t>
            </a:r>
          </a:p>
          <a:p>
            <a:pPr lvl="2"/>
            <a:r>
              <a:rPr lang="sk-SK"/>
              <a:t>Tretia úroveň</a:t>
            </a:r>
          </a:p>
          <a:p>
            <a:pPr lvl="3"/>
            <a:r>
              <a:rPr lang="sk-SK"/>
              <a:t>Štvrtá úroveň</a:t>
            </a:r>
          </a:p>
          <a:p>
            <a:pPr lvl="4"/>
            <a:r>
              <a:rPr lang="sk-SK"/>
              <a:t>Piata úroveň</a:t>
            </a:r>
            <a:endParaRPr lang="en-US"/>
          </a:p>
        </p:txBody>
      </p:sp>
      <p:sp>
        <p:nvSpPr>
          <p:cNvPr id="4" name="Date Placeholder 3"/>
          <p:cNvSpPr>
            <a:spLocks noGrp="1"/>
          </p:cNvSpPr>
          <p:nvPr>
            <p:ph type="dt" sz="half" idx="10"/>
          </p:nvPr>
        </p:nvSpPr>
        <p:spPr/>
        <p:txBody>
          <a:bodyPr/>
          <a:lstStyle/>
          <a:p>
            <a:fld id="{CA76AC6C-1845-4AD9-86CE-459EC2905EDA}" type="datetimeFigureOut">
              <a:rPr lang="sk-SK" smtClean="0"/>
              <a:pPr/>
              <a:t>31. 10. 2020</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EDF2FB19-191C-4C07-9760-6B65CEE1532D}" type="slidenum">
              <a:rPr lang="sk-SK" smtClean="0"/>
              <a:pPr/>
              <a:t>‹#›</a:t>
            </a:fld>
            <a:endParaRPr lang="sk-SK"/>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latin typeface="Arial "/>
              </a:defRPr>
            </a:lvl1pPr>
          </a:lstStyle>
          <a:p>
            <a:r>
              <a:rPr lang="sk-SK" dirty="0"/>
              <a:t>Kliknutím upravte štýl predlohy nadpisu</a:t>
            </a:r>
            <a:endParaRPr lang="en-US" dirty="0"/>
          </a:p>
        </p:txBody>
      </p:sp>
      <p:sp>
        <p:nvSpPr>
          <p:cNvPr id="3" name="Content Placeholder 2"/>
          <p:cNvSpPr>
            <a:spLocks noGrp="1"/>
          </p:cNvSpPr>
          <p:nvPr>
            <p:ph idx="1"/>
          </p:nvPr>
        </p:nvSpPr>
        <p:spPr/>
        <p:txBody>
          <a:bodyPr/>
          <a:lstStyle/>
          <a:p>
            <a:pPr lvl="0"/>
            <a:r>
              <a:rPr lang="sk-SK"/>
              <a:t>Upraviť štýly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4" name="Date Placeholder 3"/>
          <p:cNvSpPr>
            <a:spLocks noGrp="1"/>
          </p:cNvSpPr>
          <p:nvPr>
            <p:ph type="dt" sz="half" idx="10"/>
          </p:nvPr>
        </p:nvSpPr>
        <p:spPr/>
        <p:txBody>
          <a:bodyPr/>
          <a:lstStyle/>
          <a:p>
            <a:fld id="{CA76AC6C-1845-4AD9-86CE-459EC2905EDA}" type="datetimeFigureOut">
              <a:rPr lang="sk-SK" smtClean="0"/>
              <a:pPr/>
              <a:t>31. 10. 2020</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EDF2FB19-191C-4C07-9760-6B65CEE1532D}" type="slidenum">
              <a:rPr lang="sk-SK" smtClean="0"/>
              <a:pPr/>
              <a:t>‹#›</a:t>
            </a:fld>
            <a:endParaRPr lang="sk-SK"/>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Hlavička sekcie">
    <p:spTree>
      <p:nvGrpSpPr>
        <p:cNvPr id="1" name=""/>
        <p:cNvGrpSpPr/>
        <p:nvPr/>
      </p:nvGrpSpPr>
      <p:grpSpPr>
        <a:xfrm>
          <a:off x="0" y="0"/>
          <a:ext cx="0" cy="0"/>
          <a:chOff x="0" y="0"/>
          <a:chExt cx="0" cy="0"/>
        </a:xfrm>
      </p:grpSpPr>
      <p:sp>
        <p:nvSpPr>
          <p:cNvPr id="2" name="Title 1"/>
          <p:cNvSpPr>
            <a:spLocks noGrp="1"/>
          </p:cNvSpPr>
          <p:nvPr>
            <p:ph type="title"/>
          </p:nvPr>
        </p:nvSpPr>
        <p:spPr>
          <a:xfrm>
            <a:off x="457200" y="1447800"/>
            <a:ext cx="7772400" cy="4321175"/>
          </a:xfrm>
        </p:spPr>
        <p:txBody>
          <a:bodyPr anchor="ctr">
            <a:noAutofit/>
          </a:bodyPr>
          <a:lstStyle>
            <a:lvl1pPr algn="l">
              <a:lnSpc>
                <a:spcPct val="100000"/>
              </a:lnSpc>
              <a:defRPr sz="7200" b="0" cap="none" spc="-80" baseline="0">
                <a:solidFill>
                  <a:schemeClr val="accent6"/>
                </a:solidFill>
              </a:defRPr>
            </a:lvl1pPr>
          </a:lstStyle>
          <a:p>
            <a:r>
              <a:rPr lang="sk-SK" dirty="0"/>
              <a:t>Kliknutím upravte štýl predlohy nadpisu</a:t>
            </a:r>
            <a:endParaRPr lang="en-US" dirty="0"/>
          </a:p>
        </p:txBody>
      </p:sp>
      <p:sp>
        <p:nvSpPr>
          <p:cNvPr id="3" name="Text Placeholder 2"/>
          <p:cNvSpPr>
            <a:spLocks noGrp="1"/>
          </p:cNvSpPr>
          <p:nvPr>
            <p:ph type="body" idx="1"/>
          </p:nvPr>
        </p:nvSpPr>
        <p:spPr>
          <a:xfrm>
            <a:off x="457200" y="228601"/>
            <a:ext cx="7772400" cy="1066800"/>
          </a:xfrm>
        </p:spPr>
        <p:txBody>
          <a:bodyPr anchor="b"/>
          <a:lstStyle>
            <a:lvl1pPr marL="0" indent="0">
              <a:buNone/>
              <a:defRPr sz="2000" b="0" cap="all" spc="12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k-SK"/>
              <a:t>Upraviť štýly predlohy textu</a:t>
            </a:r>
          </a:p>
        </p:txBody>
      </p:sp>
      <p:sp>
        <p:nvSpPr>
          <p:cNvPr id="7" name="Date Placeholder 6"/>
          <p:cNvSpPr>
            <a:spLocks noGrp="1"/>
          </p:cNvSpPr>
          <p:nvPr>
            <p:ph type="dt" sz="half" idx="10"/>
          </p:nvPr>
        </p:nvSpPr>
        <p:spPr/>
        <p:txBody>
          <a:bodyPr/>
          <a:lstStyle/>
          <a:p>
            <a:fld id="{CA76AC6C-1845-4AD9-86CE-459EC2905EDA}" type="datetimeFigureOut">
              <a:rPr lang="sk-SK" smtClean="0"/>
              <a:pPr/>
              <a:t>31. 10. 2020</a:t>
            </a:fld>
            <a:endParaRPr lang="sk-SK"/>
          </a:p>
        </p:txBody>
      </p:sp>
      <p:sp>
        <p:nvSpPr>
          <p:cNvPr id="8" name="Slide Number Placeholder 7"/>
          <p:cNvSpPr>
            <a:spLocks noGrp="1"/>
          </p:cNvSpPr>
          <p:nvPr>
            <p:ph type="sldNum" sz="quarter" idx="11"/>
          </p:nvPr>
        </p:nvSpPr>
        <p:spPr/>
        <p:txBody>
          <a:bodyPr/>
          <a:lstStyle/>
          <a:p>
            <a:fld id="{EDF2FB19-191C-4C07-9760-6B65CEE1532D}" type="slidenum">
              <a:rPr lang="sk-SK" smtClean="0"/>
              <a:pPr/>
              <a:t>‹#›</a:t>
            </a:fld>
            <a:endParaRPr lang="sk-SK"/>
          </a:p>
        </p:txBody>
      </p:sp>
      <p:sp>
        <p:nvSpPr>
          <p:cNvPr id="9" name="Footer Placeholder 8"/>
          <p:cNvSpPr>
            <a:spLocks noGrp="1"/>
          </p:cNvSpPr>
          <p:nvPr>
            <p:ph type="ftr" sz="quarter" idx="12"/>
          </p:nvPr>
        </p:nvSpPr>
        <p:spPr/>
        <p:txBody>
          <a:bodyPr/>
          <a:lstStyle/>
          <a:p>
            <a:endParaRPr lang="sk-SK"/>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k-SK"/>
              <a:t>Kliknutím upravte štýl predlohy nadpisu</a:t>
            </a:r>
            <a:endParaRPr lang="en-US"/>
          </a:p>
        </p:txBody>
      </p:sp>
      <p:sp>
        <p:nvSpPr>
          <p:cNvPr id="3" name="Content Placeholder 2"/>
          <p:cNvSpPr>
            <a:spLocks noGrp="1"/>
          </p:cNvSpPr>
          <p:nvPr>
            <p:ph sz="half" idx="1"/>
          </p:nvPr>
        </p:nvSpPr>
        <p:spPr>
          <a:xfrm>
            <a:off x="163068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k-SK"/>
              <a:t>Upraviť štýly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4" name="Content Placeholder 3"/>
          <p:cNvSpPr>
            <a:spLocks noGrp="1"/>
          </p:cNvSpPr>
          <p:nvPr>
            <p:ph sz="half" idx="2"/>
          </p:nvPr>
        </p:nvSpPr>
        <p:spPr>
          <a:xfrm>
            <a:off x="509016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k-SK"/>
              <a:t>Upraviť štýly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5" name="Date Placeholder 4"/>
          <p:cNvSpPr>
            <a:spLocks noGrp="1"/>
          </p:cNvSpPr>
          <p:nvPr>
            <p:ph type="dt" sz="half" idx="10"/>
          </p:nvPr>
        </p:nvSpPr>
        <p:spPr/>
        <p:txBody>
          <a:bodyPr/>
          <a:lstStyle/>
          <a:p>
            <a:fld id="{CA76AC6C-1845-4AD9-86CE-459EC2905EDA}" type="datetimeFigureOut">
              <a:rPr lang="sk-SK" smtClean="0"/>
              <a:pPr/>
              <a:t>31. 10. 2020</a:t>
            </a:fld>
            <a:endParaRPr lang="sk-SK"/>
          </a:p>
        </p:txBody>
      </p:sp>
      <p:sp>
        <p:nvSpPr>
          <p:cNvPr id="6" name="Footer Placeholder 5"/>
          <p:cNvSpPr>
            <a:spLocks noGrp="1"/>
          </p:cNvSpPr>
          <p:nvPr>
            <p:ph type="ftr" sz="quarter" idx="11"/>
          </p:nvPr>
        </p:nvSpPr>
        <p:spPr/>
        <p:txBody>
          <a:bodyPr/>
          <a:lstStyle/>
          <a:p>
            <a:endParaRPr lang="sk-SK"/>
          </a:p>
        </p:txBody>
      </p:sp>
      <p:sp>
        <p:nvSpPr>
          <p:cNvPr id="7" name="Slide Number Placeholder 6"/>
          <p:cNvSpPr>
            <a:spLocks noGrp="1"/>
          </p:cNvSpPr>
          <p:nvPr>
            <p:ph type="sldNum" sz="quarter" idx="12"/>
          </p:nvPr>
        </p:nvSpPr>
        <p:spPr/>
        <p:txBody>
          <a:bodyPr/>
          <a:lstStyle/>
          <a:p>
            <a:fld id="{EDF2FB19-191C-4C07-9760-6B65CEE1532D}" type="slidenum">
              <a:rPr lang="sk-SK" smtClean="0"/>
              <a:pPr/>
              <a:t>‹#›</a:t>
            </a:fld>
            <a:endParaRPr lang="sk-SK"/>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ani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sk-SK"/>
              <a:t>Kliknutím upravte štýl predlohy nadpisu</a:t>
            </a:r>
            <a:endParaRPr lang="en-US"/>
          </a:p>
        </p:txBody>
      </p:sp>
      <p:sp>
        <p:nvSpPr>
          <p:cNvPr id="3" name="Text Placeholder 2"/>
          <p:cNvSpPr>
            <a:spLocks noGrp="1"/>
          </p:cNvSpPr>
          <p:nvPr>
            <p:ph type="body" idx="1"/>
          </p:nvPr>
        </p:nvSpPr>
        <p:spPr>
          <a:xfrm>
            <a:off x="1627632" y="1572768"/>
            <a:ext cx="3291840" cy="639762"/>
          </a:xfrm>
        </p:spPr>
        <p:txBody>
          <a:bodyPr anchor="b">
            <a:noAutofit/>
          </a:bodyPr>
          <a:lstStyle>
            <a:lvl1pPr marL="0" indent="0">
              <a:buNone/>
              <a:defRPr sz="1800" b="0" cap="all" spc="100" baseline="0">
                <a:solidFill>
                  <a:schemeClr val="tx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a:t>Upraviť štýly predlohy textu</a:t>
            </a:r>
          </a:p>
        </p:txBody>
      </p:sp>
      <p:sp>
        <p:nvSpPr>
          <p:cNvPr id="4" name="Content Placeholder 3"/>
          <p:cNvSpPr>
            <a:spLocks noGrp="1"/>
          </p:cNvSpPr>
          <p:nvPr>
            <p:ph sz="half" idx="2"/>
          </p:nvPr>
        </p:nvSpPr>
        <p:spPr>
          <a:xfrm>
            <a:off x="1627632"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k-SK"/>
              <a:t>Upraviť štýly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5" name="Text Placeholder 4"/>
          <p:cNvSpPr>
            <a:spLocks noGrp="1"/>
          </p:cNvSpPr>
          <p:nvPr>
            <p:ph type="body" sz="quarter" idx="3"/>
          </p:nvPr>
        </p:nvSpPr>
        <p:spPr>
          <a:xfrm>
            <a:off x="5093208" y="1572768"/>
            <a:ext cx="3291840" cy="639762"/>
          </a:xfrm>
        </p:spPr>
        <p:txBody>
          <a:bodyPr anchor="b">
            <a:noAutofit/>
          </a:bodyPr>
          <a:lstStyle>
            <a:lvl1pPr marL="0" indent="0">
              <a:buNone/>
              <a:defRPr lang="en-US" sz="1800" b="0" kern="1200" cap="all" spc="100" baseline="0" dirty="0" smtClean="0">
                <a:solidFill>
                  <a:schemeClr val="tx1"/>
                </a:solidFill>
                <a:latin typeface="+mj-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spcBef>
                <a:spcPct val="20000"/>
              </a:spcBef>
              <a:buFont typeface="Arial" pitchFamily="34" charset="0"/>
              <a:buNone/>
            </a:pPr>
            <a:r>
              <a:rPr lang="sk-SK"/>
              <a:t>Upraviť štýly predlohy textu</a:t>
            </a:r>
          </a:p>
        </p:txBody>
      </p:sp>
      <p:sp>
        <p:nvSpPr>
          <p:cNvPr id="6" name="Content Placeholder 5"/>
          <p:cNvSpPr>
            <a:spLocks noGrp="1"/>
          </p:cNvSpPr>
          <p:nvPr>
            <p:ph sz="quarter" idx="4"/>
          </p:nvPr>
        </p:nvSpPr>
        <p:spPr>
          <a:xfrm>
            <a:off x="5093208"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k-SK"/>
              <a:t>Upraviť štýly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7" name="Date Placeholder 6"/>
          <p:cNvSpPr>
            <a:spLocks noGrp="1"/>
          </p:cNvSpPr>
          <p:nvPr>
            <p:ph type="dt" sz="half" idx="10"/>
          </p:nvPr>
        </p:nvSpPr>
        <p:spPr/>
        <p:txBody>
          <a:bodyPr/>
          <a:lstStyle/>
          <a:p>
            <a:fld id="{CA76AC6C-1845-4AD9-86CE-459EC2905EDA}" type="datetimeFigureOut">
              <a:rPr lang="sk-SK" smtClean="0"/>
              <a:pPr/>
              <a:t>31. 10. 2020</a:t>
            </a:fld>
            <a:endParaRPr lang="sk-SK"/>
          </a:p>
        </p:txBody>
      </p:sp>
      <p:sp>
        <p:nvSpPr>
          <p:cNvPr id="8" name="Footer Placeholder 7"/>
          <p:cNvSpPr>
            <a:spLocks noGrp="1"/>
          </p:cNvSpPr>
          <p:nvPr>
            <p:ph type="ftr" sz="quarter" idx="11"/>
          </p:nvPr>
        </p:nvSpPr>
        <p:spPr/>
        <p:txBody>
          <a:bodyPr/>
          <a:lstStyle/>
          <a:p>
            <a:endParaRPr lang="sk-SK"/>
          </a:p>
        </p:txBody>
      </p:sp>
      <p:sp>
        <p:nvSpPr>
          <p:cNvPr id="9" name="Slide Number Placeholder 8"/>
          <p:cNvSpPr>
            <a:spLocks noGrp="1"/>
          </p:cNvSpPr>
          <p:nvPr>
            <p:ph type="sldNum" sz="quarter" idx="12"/>
          </p:nvPr>
        </p:nvSpPr>
        <p:spPr/>
        <p:txBody>
          <a:bodyPr/>
          <a:lstStyle/>
          <a:p>
            <a:fld id="{EDF2FB19-191C-4C07-9760-6B65CEE1532D}" type="slidenum">
              <a:rPr lang="sk-SK" smtClean="0"/>
              <a:pPr/>
              <a:t>‹#›</a:t>
            </a:fld>
            <a:endParaRPr lang="sk-SK"/>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Len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cap="none" baseline="0"/>
            </a:lvl1pPr>
          </a:lstStyle>
          <a:p>
            <a:r>
              <a:rPr lang="sk-SK"/>
              <a:t>Kliknutím upravte štýl predlohy nadpisu</a:t>
            </a:r>
            <a:endParaRPr lang="en-US" dirty="0"/>
          </a:p>
        </p:txBody>
      </p:sp>
      <p:sp>
        <p:nvSpPr>
          <p:cNvPr id="3" name="Date Placeholder 2"/>
          <p:cNvSpPr>
            <a:spLocks noGrp="1"/>
          </p:cNvSpPr>
          <p:nvPr>
            <p:ph type="dt" sz="half" idx="10"/>
          </p:nvPr>
        </p:nvSpPr>
        <p:spPr/>
        <p:txBody>
          <a:bodyPr/>
          <a:lstStyle/>
          <a:p>
            <a:fld id="{CA76AC6C-1845-4AD9-86CE-459EC2905EDA}" type="datetimeFigureOut">
              <a:rPr lang="sk-SK" smtClean="0"/>
              <a:pPr/>
              <a:t>31. 10. 2020</a:t>
            </a:fld>
            <a:endParaRPr lang="sk-SK"/>
          </a:p>
        </p:txBody>
      </p:sp>
      <p:sp>
        <p:nvSpPr>
          <p:cNvPr id="4" name="Footer Placeholder 3"/>
          <p:cNvSpPr>
            <a:spLocks noGrp="1"/>
          </p:cNvSpPr>
          <p:nvPr>
            <p:ph type="ftr" sz="quarter" idx="11"/>
          </p:nvPr>
        </p:nvSpPr>
        <p:spPr/>
        <p:txBody>
          <a:bodyPr/>
          <a:lstStyle/>
          <a:p>
            <a:endParaRPr lang="sk-SK"/>
          </a:p>
        </p:txBody>
      </p:sp>
      <p:sp>
        <p:nvSpPr>
          <p:cNvPr id="5" name="Slide Number Placeholder 4"/>
          <p:cNvSpPr>
            <a:spLocks noGrp="1"/>
          </p:cNvSpPr>
          <p:nvPr>
            <p:ph type="sldNum" sz="quarter" idx="12"/>
          </p:nvPr>
        </p:nvSpPr>
        <p:spPr/>
        <p:txBody>
          <a:bodyPr/>
          <a:lstStyle/>
          <a:p>
            <a:fld id="{EDF2FB19-191C-4C07-9760-6B65CEE1532D}" type="slidenum">
              <a:rPr lang="sk-SK" smtClean="0"/>
              <a:pPr/>
              <a:t>‹#›</a:t>
            </a:fld>
            <a:endParaRPr lang="sk-SK"/>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76AC6C-1845-4AD9-86CE-459EC2905EDA}" type="datetimeFigureOut">
              <a:rPr lang="sk-SK" smtClean="0"/>
              <a:pPr/>
              <a:t>31. 10. 2020</a:t>
            </a:fld>
            <a:endParaRPr lang="sk-SK"/>
          </a:p>
        </p:txBody>
      </p:sp>
      <p:sp>
        <p:nvSpPr>
          <p:cNvPr id="3" name="Footer Placeholder 2"/>
          <p:cNvSpPr>
            <a:spLocks noGrp="1"/>
          </p:cNvSpPr>
          <p:nvPr>
            <p:ph type="ftr" sz="quarter" idx="11"/>
          </p:nvPr>
        </p:nvSpPr>
        <p:spPr/>
        <p:txBody>
          <a:bodyPr/>
          <a:lstStyle/>
          <a:p>
            <a:endParaRPr lang="sk-SK"/>
          </a:p>
        </p:txBody>
      </p:sp>
      <p:sp>
        <p:nvSpPr>
          <p:cNvPr id="4" name="Slide Number Placeholder 3"/>
          <p:cNvSpPr>
            <a:spLocks noGrp="1"/>
          </p:cNvSpPr>
          <p:nvPr>
            <p:ph type="sldNum" sz="quarter" idx="12"/>
          </p:nvPr>
        </p:nvSpPr>
        <p:spPr/>
        <p:txBody>
          <a:bodyPr/>
          <a:lstStyle/>
          <a:p>
            <a:fld id="{EDF2FB19-191C-4C07-9760-6B65CEE1532D}" type="slidenum">
              <a:rPr lang="sk-SK" smtClean="0"/>
              <a:pPr/>
              <a:t>‹#›</a:t>
            </a:fld>
            <a:endParaRPr lang="sk-SK"/>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popisom">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1600200"/>
            <a:ext cx="5111750" cy="448056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k-SK"/>
              <a:t>Upraviť štýly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4" name="Text Placeholder 3"/>
          <p:cNvSpPr>
            <a:spLocks noGrp="1"/>
          </p:cNvSpPr>
          <p:nvPr>
            <p:ph type="body" sz="half" idx="2"/>
          </p:nvPr>
        </p:nvSpPr>
        <p:spPr>
          <a:xfrm>
            <a:off x="457200" y="1600200"/>
            <a:ext cx="3008313" cy="4480560"/>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k-SK"/>
              <a:t>Upraviť štýly predlohy textu</a:t>
            </a:r>
          </a:p>
        </p:txBody>
      </p:sp>
      <p:sp>
        <p:nvSpPr>
          <p:cNvPr id="5" name="Date Placeholder 4"/>
          <p:cNvSpPr>
            <a:spLocks noGrp="1"/>
          </p:cNvSpPr>
          <p:nvPr>
            <p:ph type="dt" sz="half" idx="10"/>
          </p:nvPr>
        </p:nvSpPr>
        <p:spPr/>
        <p:txBody>
          <a:bodyPr/>
          <a:lstStyle/>
          <a:p>
            <a:fld id="{CA76AC6C-1845-4AD9-86CE-459EC2905EDA}" type="datetimeFigureOut">
              <a:rPr lang="sk-SK" smtClean="0"/>
              <a:pPr/>
              <a:t>31. 10. 2020</a:t>
            </a:fld>
            <a:endParaRPr lang="sk-SK"/>
          </a:p>
        </p:txBody>
      </p:sp>
      <p:sp>
        <p:nvSpPr>
          <p:cNvPr id="6" name="Footer Placeholder 5"/>
          <p:cNvSpPr>
            <a:spLocks noGrp="1"/>
          </p:cNvSpPr>
          <p:nvPr>
            <p:ph type="ftr" sz="quarter" idx="11"/>
          </p:nvPr>
        </p:nvSpPr>
        <p:spPr/>
        <p:txBody>
          <a:bodyPr/>
          <a:lstStyle/>
          <a:p>
            <a:endParaRPr lang="sk-SK"/>
          </a:p>
        </p:txBody>
      </p:sp>
      <p:sp>
        <p:nvSpPr>
          <p:cNvPr id="7" name="Slide Number Placeholder 6"/>
          <p:cNvSpPr>
            <a:spLocks noGrp="1"/>
          </p:cNvSpPr>
          <p:nvPr>
            <p:ph type="sldNum" sz="quarter" idx="12"/>
          </p:nvPr>
        </p:nvSpPr>
        <p:spPr/>
        <p:txBody>
          <a:bodyPr/>
          <a:lstStyle/>
          <a:p>
            <a:fld id="{EDF2FB19-191C-4C07-9760-6B65CEE1532D}" type="slidenum">
              <a:rPr lang="sk-SK" smtClean="0"/>
              <a:pPr/>
              <a:t>‹#›</a:t>
            </a:fld>
            <a:endParaRPr lang="sk-SK"/>
          </a:p>
        </p:txBody>
      </p:sp>
      <p:sp>
        <p:nvSpPr>
          <p:cNvPr id="8" name="Title 7"/>
          <p:cNvSpPr>
            <a:spLocks noGrp="1"/>
          </p:cNvSpPr>
          <p:nvPr>
            <p:ph type="title"/>
          </p:nvPr>
        </p:nvSpPr>
        <p:spPr/>
        <p:txBody>
          <a:bodyPr/>
          <a:lstStyle/>
          <a:p>
            <a:r>
              <a:rPr lang="sk-SK"/>
              <a:t>Kliknutím upravte štýl predlohy nadpisu</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ok s popisom">
    <p:spTree>
      <p:nvGrpSpPr>
        <p:cNvPr id="1" name=""/>
        <p:cNvGrpSpPr/>
        <p:nvPr/>
      </p:nvGrpSpPr>
      <p:grpSpPr>
        <a:xfrm>
          <a:off x="0" y="0"/>
          <a:ext cx="0" cy="0"/>
          <a:chOff x="0" y="0"/>
          <a:chExt cx="0" cy="0"/>
        </a:xfrm>
      </p:grpSpPr>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1" y="0"/>
            <a:ext cx="9000877" cy="4846320"/>
          </a:xfrm>
          <a:solidFill>
            <a:schemeClr val="bg1">
              <a:lumMod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k-SK"/>
              <a:t>Kliknutím na ikonu pridáte obrázok</a:t>
            </a:r>
            <a:endParaRPr lang="en-US"/>
          </a:p>
        </p:txBody>
      </p:sp>
      <p:sp>
        <p:nvSpPr>
          <p:cNvPr id="4" name="Text Placeholder 3"/>
          <p:cNvSpPr>
            <a:spLocks noGrp="1"/>
          </p:cNvSpPr>
          <p:nvPr>
            <p:ph type="body" sz="half" idx="2"/>
          </p:nvPr>
        </p:nvSpPr>
        <p:spPr>
          <a:xfrm>
            <a:off x="457200" y="5715000"/>
            <a:ext cx="8153400" cy="457200"/>
          </a:xfrm>
        </p:spPr>
        <p:txBody>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k-SK"/>
              <a:t>Upraviť štýly predlohy textu</a:t>
            </a:r>
          </a:p>
        </p:txBody>
      </p:sp>
      <p:sp>
        <p:nvSpPr>
          <p:cNvPr id="5" name="Date Placeholder 4"/>
          <p:cNvSpPr>
            <a:spLocks noGrp="1"/>
          </p:cNvSpPr>
          <p:nvPr>
            <p:ph type="dt" sz="half" idx="10"/>
          </p:nvPr>
        </p:nvSpPr>
        <p:spPr/>
        <p:txBody>
          <a:bodyPr/>
          <a:lstStyle/>
          <a:p>
            <a:fld id="{CA76AC6C-1845-4AD9-86CE-459EC2905EDA}" type="datetimeFigureOut">
              <a:rPr lang="sk-SK" smtClean="0"/>
              <a:pPr/>
              <a:t>31. 10. 2020</a:t>
            </a:fld>
            <a:endParaRPr lang="sk-SK"/>
          </a:p>
        </p:txBody>
      </p:sp>
      <p:sp>
        <p:nvSpPr>
          <p:cNvPr id="6" name="Footer Placeholder 5"/>
          <p:cNvSpPr>
            <a:spLocks noGrp="1"/>
          </p:cNvSpPr>
          <p:nvPr>
            <p:ph type="ftr" sz="quarter" idx="11"/>
          </p:nvPr>
        </p:nvSpPr>
        <p:spPr/>
        <p:txBody>
          <a:bodyPr/>
          <a:lstStyle/>
          <a:p>
            <a:endParaRPr lang="sk-SK"/>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EDF2FB19-191C-4C07-9760-6B65CEE1532D}" type="slidenum">
              <a:rPr lang="sk-SK" smtClean="0"/>
              <a:pPr/>
              <a:t>‹#›</a:t>
            </a:fld>
            <a:endParaRPr lang="sk-SK"/>
          </a:p>
        </p:txBody>
      </p:sp>
      <p:sp>
        <p:nvSpPr>
          <p:cNvPr id="8" name="Title 7"/>
          <p:cNvSpPr>
            <a:spLocks noGrp="1"/>
          </p:cNvSpPr>
          <p:nvPr>
            <p:ph type="title"/>
          </p:nvPr>
        </p:nvSpPr>
        <p:spPr>
          <a:xfrm>
            <a:off x="457200" y="4953000"/>
            <a:ext cx="8153400" cy="762000"/>
          </a:xfrm>
        </p:spPr>
        <p:txBody>
          <a:bodyPr anchor="t">
            <a:normAutofit/>
          </a:bodyPr>
          <a:lstStyle>
            <a:lvl1pPr>
              <a:defRPr sz="3200"/>
            </a:lvl1pPr>
          </a:lstStyle>
          <a:p>
            <a:r>
              <a:rPr lang="sk-SK"/>
              <a:t>Kliknutím upravte štýl predlohy nadpisu</a:t>
            </a:r>
            <a:endParaRPr lang="en-US" dirty="0"/>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52718"/>
            <a:ext cx="5791200" cy="1371600"/>
          </a:xfrm>
          <a:prstGeom prst="rect">
            <a:avLst/>
          </a:prstGeom>
        </p:spPr>
        <p:txBody>
          <a:bodyPr vert="horz" lIns="91440" tIns="45720" rIns="91440" bIns="45720" rtlCol="0" anchor="b">
            <a:normAutofit/>
          </a:bodyPr>
          <a:lstStyle/>
          <a:p>
            <a:r>
              <a:rPr lang="sk-SK" dirty="0"/>
              <a:t>Upravte štýly predlohy textu</a:t>
            </a:r>
            <a:endParaRPr lang="en-US" dirty="0"/>
          </a:p>
        </p:txBody>
      </p:sp>
      <p:sp>
        <p:nvSpPr>
          <p:cNvPr id="3" name="Text Placeholder 2"/>
          <p:cNvSpPr>
            <a:spLocks noGrp="1"/>
          </p:cNvSpPr>
          <p:nvPr>
            <p:ph type="body" idx="1"/>
          </p:nvPr>
        </p:nvSpPr>
        <p:spPr>
          <a:xfrm>
            <a:off x="457200" y="1752600"/>
            <a:ext cx="7620000" cy="4373563"/>
          </a:xfrm>
          <a:prstGeom prst="rect">
            <a:avLst/>
          </a:prstGeom>
        </p:spPr>
        <p:txBody>
          <a:bodyPr vert="horz" lIns="91440" tIns="45720" rIns="91440" bIns="45720" rtlCol="0">
            <a:normAutofit/>
          </a:bodyPr>
          <a:lstStyle/>
          <a:p>
            <a:pPr lvl="0"/>
            <a:r>
              <a:rPr lang="sk-SK"/>
              <a:t>Upravte štýl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4" name="Date Placeholder 3"/>
          <p:cNvSpPr>
            <a:spLocks noGrp="1"/>
          </p:cNvSpPr>
          <p:nvPr>
            <p:ph type="dt" sz="half" idx="2"/>
          </p:nvPr>
        </p:nvSpPr>
        <p:spPr>
          <a:xfrm>
            <a:off x="457200" y="6172201"/>
            <a:ext cx="3429000" cy="304800"/>
          </a:xfrm>
          <a:prstGeom prst="rect">
            <a:avLst/>
          </a:prstGeom>
        </p:spPr>
        <p:txBody>
          <a:bodyPr vert="horz" lIns="91440" tIns="45720" rIns="91440" bIns="0" rtlCol="0" anchor="b"/>
          <a:lstStyle>
            <a:lvl1pPr algn="l">
              <a:defRPr sz="1000">
                <a:solidFill>
                  <a:schemeClr val="tx1"/>
                </a:solidFill>
              </a:defRPr>
            </a:lvl1pPr>
          </a:lstStyle>
          <a:p>
            <a:fld id="{CA76AC6C-1845-4AD9-86CE-459EC2905EDA}" type="datetimeFigureOut">
              <a:rPr lang="sk-SK" smtClean="0"/>
              <a:pPr/>
              <a:t>31. 10. 2020</a:t>
            </a:fld>
            <a:endParaRPr lang="sk-SK"/>
          </a:p>
        </p:txBody>
      </p:sp>
      <p:sp>
        <p:nvSpPr>
          <p:cNvPr id="5" name="Footer Placeholder 4"/>
          <p:cNvSpPr>
            <a:spLocks noGrp="1"/>
          </p:cNvSpPr>
          <p:nvPr>
            <p:ph type="ftr" sz="quarter" idx="3"/>
          </p:nvPr>
        </p:nvSpPr>
        <p:spPr>
          <a:xfrm>
            <a:off x="457200" y="6492875"/>
            <a:ext cx="3429000" cy="283845"/>
          </a:xfrm>
          <a:prstGeom prst="rect">
            <a:avLst/>
          </a:prstGeom>
        </p:spPr>
        <p:txBody>
          <a:bodyPr vert="horz" lIns="91440" tIns="45720" rIns="91440" bIns="45720" rtlCol="0" anchor="t"/>
          <a:lstStyle>
            <a:lvl1pPr algn="l">
              <a:defRPr sz="1000">
                <a:solidFill>
                  <a:schemeClr val="tx1"/>
                </a:solidFill>
              </a:defRPr>
            </a:lvl1pPr>
          </a:lstStyle>
          <a:p>
            <a:endParaRPr lang="sk-SK"/>
          </a:p>
        </p:txBody>
      </p:sp>
      <p:sp>
        <p:nvSpPr>
          <p:cNvPr id="6" name="Slide Number Placeholder 5"/>
          <p:cNvSpPr>
            <a:spLocks noGrp="1"/>
          </p:cNvSpPr>
          <p:nvPr>
            <p:ph type="sldNum" sz="quarter" idx="4"/>
          </p:nvPr>
        </p:nvSpPr>
        <p:spPr>
          <a:xfrm rot="16200000">
            <a:off x="8227377" y="5885497"/>
            <a:ext cx="1315721" cy="365125"/>
          </a:xfrm>
          <a:prstGeom prst="rect">
            <a:avLst/>
          </a:prstGeom>
        </p:spPr>
        <p:txBody>
          <a:bodyPr vert="horz" lIns="91440" tIns="45720" rIns="91440" bIns="45720" rtlCol="0" anchor="ctr"/>
          <a:lstStyle>
            <a:lvl1pPr algn="l">
              <a:defRPr sz="2400" b="1">
                <a:solidFill>
                  <a:schemeClr val="tx2"/>
                </a:solidFill>
              </a:defRPr>
            </a:lvl1pPr>
          </a:lstStyle>
          <a:p>
            <a:fld id="{EDF2FB19-191C-4C07-9760-6B65CEE1532D}" type="slidenum">
              <a:rPr lang="sk-SK" smtClean="0"/>
              <a:pPr/>
              <a:t>‹#›</a:t>
            </a:fld>
            <a:endParaRPr lang="sk-SK"/>
          </a:p>
        </p:txBody>
      </p:sp>
      <p:sp>
        <p:nvSpPr>
          <p:cNvPr id="7" name="Rectangle 6"/>
          <p:cNvSpPr/>
          <p:nvPr/>
        </p:nvSpPr>
        <p:spPr>
          <a:xfrm>
            <a:off x="9001124" y="0"/>
            <a:ext cx="142876" cy="13716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9001124" y="1371600"/>
            <a:ext cx="142876" cy="5486400"/>
          </a:xfrm>
          <a:prstGeom prst="rect">
            <a:avLst/>
          </a:prstGeom>
          <a:solidFill>
            <a:srgbClr val="EF8E7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a:extLst>
              <a:ext uri="{FF2B5EF4-FFF2-40B4-BE49-F238E27FC236}">
                <a16:creationId xmlns:a16="http://schemas.microsoft.com/office/drawing/2014/main" id="{A55F4F7B-3215-4AC1-972D-928999B64ABA}"/>
              </a:ext>
            </a:extLst>
          </p:cNvPr>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7317294" y="188640"/>
            <a:ext cx="1433736" cy="865021"/>
          </a:xfrm>
          <a:prstGeom prst="rect">
            <a:avLst/>
          </a:prstGeom>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3600" kern="1200" cap="all" spc="-60" baseline="0">
          <a:solidFill>
            <a:schemeClr val="accent6"/>
          </a:solidFill>
          <a:latin typeface="+mj-lt"/>
          <a:ea typeface="+mj-ea"/>
          <a:cs typeface="+mj-cs"/>
        </a:defRPr>
      </a:lvl1pPr>
    </p:titleStyle>
    <p:bodyStyle>
      <a:lvl1pPr marL="0" indent="0" algn="l" defTabSz="914400" rtl="0" eaLnBrk="1" latinLnBrk="0" hangingPunct="1">
        <a:spcBef>
          <a:spcPct val="20000"/>
        </a:spcBef>
        <a:spcAft>
          <a:spcPts val="600"/>
        </a:spcAft>
        <a:buFont typeface="Arial" pitchFamily="34" charset="0"/>
        <a:buNone/>
        <a:defRPr sz="2000" b="1" kern="1200">
          <a:solidFill>
            <a:schemeClr val="tx1"/>
          </a:solidFill>
          <a:latin typeface="+mn-lt"/>
          <a:ea typeface="+mn-ea"/>
          <a:cs typeface="+mn-cs"/>
        </a:defRPr>
      </a:lvl1pPr>
      <a:lvl2pPr marL="457200" indent="-182880" algn="l" defTabSz="914400" rtl="0" eaLnBrk="1" latinLnBrk="0" hangingPunct="1">
        <a:spcBef>
          <a:spcPct val="20000"/>
        </a:spcBef>
        <a:buClr>
          <a:schemeClr val="tx2"/>
        </a:buClr>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Arial" pitchFamily="34" charset="0"/>
        <a:buChar char="•"/>
        <a:defRPr sz="1800" kern="1200" baseline="0">
          <a:solidFill>
            <a:schemeClr val="tx1"/>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Nadpis 1"/>
          <p:cNvSpPr>
            <a:spLocks noGrp="1"/>
          </p:cNvSpPr>
          <p:nvPr>
            <p:ph type="ctrTitle"/>
          </p:nvPr>
        </p:nvSpPr>
        <p:spPr>
          <a:xfrm>
            <a:off x="357158" y="2786058"/>
            <a:ext cx="8072494" cy="1297250"/>
          </a:xfrm>
        </p:spPr>
        <p:txBody>
          <a:bodyPr/>
          <a:lstStyle/>
          <a:p>
            <a:pPr algn="ctr"/>
            <a:r>
              <a:rPr lang="hr-HR" sz="4000" dirty="0">
                <a:solidFill>
                  <a:schemeClr val="accent6">
                    <a:lumMod val="75000"/>
                  </a:schemeClr>
                </a:solidFill>
                <a:latin typeface="Calibri" panose="020F0502020204030204" pitchFamily="34" charset="0"/>
                <a:ea typeface="Montserrat"/>
                <a:cs typeface="Calibri" panose="020F0502020204030204" pitchFamily="34" charset="0"/>
                <a:sym typeface="Montserrat"/>
              </a:rPr>
              <a:t>Med</a:t>
            </a:r>
            <a:endParaRPr lang="en-US" sz="4000" dirty="0">
              <a:solidFill>
                <a:schemeClr val="accent6">
                  <a:lumMod val="75000"/>
                </a:schemeClr>
              </a:solidFill>
              <a:latin typeface="Calibri" panose="020F0502020204030204" pitchFamily="34" charset="0"/>
              <a:ea typeface="Montserrat"/>
              <a:cs typeface="Calibri" panose="020F0502020204030204" pitchFamily="34" charset="0"/>
              <a:sym typeface="Montserrat"/>
            </a:endParaRPr>
          </a:p>
        </p:txBody>
      </p:sp>
      <p:sp>
        <p:nvSpPr>
          <p:cNvPr id="3" name="Podnadpis 2"/>
          <p:cNvSpPr>
            <a:spLocks noGrp="1"/>
          </p:cNvSpPr>
          <p:nvPr>
            <p:ph type="subTitle" idx="1"/>
          </p:nvPr>
        </p:nvSpPr>
        <p:spPr>
          <a:xfrm>
            <a:off x="642910" y="4000504"/>
            <a:ext cx="7283152" cy="576064"/>
          </a:xfrm>
        </p:spPr>
        <p:txBody>
          <a:bodyPr>
            <a:normAutofit/>
          </a:bodyPr>
          <a:lstStyle/>
          <a:p>
            <a:pPr algn="ctr"/>
            <a:r>
              <a:rPr lang="en-GB" dirty="0"/>
              <a:t> </a:t>
            </a:r>
          </a:p>
        </p:txBody>
      </p:sp>
      <p:pic>
        <p:nvPicPr>
          <p:cNvPr id="5" name="Obrázok 4">
            <a:extLst>
              <a:ext uri="{FF2B5EF4-FFF2-40B4-BE49-F238E27FC236}">
                <a16:creationId xmlns:a16="http://schemas.microsoft.com/office/drawing/2014/main" id="{18DE5815-B6F5-4B90-A312-30FA0020A4D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42844" y="285728"/>
            <a:ext cx="1928826" cy="549715"/>
          </a:xfrm>
          <a:prstGeom prst="rect">
            <a:avLst/>
          </a:prstGeom>
        </p:spPr>
      </p:pic>
      <p:sp>
        <p:nvSpPr>
          <p:cNvPr id="4" name="Rectangle 3">
            <a:extLst>
              <a:ext uri="{FF2B5EF4-FFF2-40B4-BE49-F238E27FC236}">
                <a16:creationId xmlns:a16="http://schemas.microsoft.com/office/drawing/2014/main" id="{577A28BE-81F8-47BC-AF9B-227AEE2932BD}"/>
              </a:ext>
            </a:extLst>
          </p:cNvPr>
          <p:cNvSpPr/>
          <p:nvPr/>
        </p:nvSpPr>
        <p:spPr>
          <a:xfrm>
            <a:off x="214282" y="785795"/>
            <a:ext cx="2214578" cy="461665"/>
          </a:xfrm>
          <a:prstGeom prst="rect">
            <a:avLst/>
          </a:prstGeom>
        </p:spPr>
        <p:txBody>
          <a:bodyPr wrap="square">
            <a:spAutoFit/>
          </a:bodyPr>
          <a:lstStyle/>
          <a:p>
            <a:pPr algn="ctr"/>
            <a:r>
              <a:rPr lang="en-GB" sz="1200" dirty="0">
                <a:solidFill>
                  <a:schemeClr val="tx2"/>
                </a:solidFill>
              </a:rPr>
              <a:t>2018-3-HR01-KA205-060151</a:t>
            </a:r>
          </a:p>
          <a:p>
            <a:pPr algn="ctr"/>
            <a:r>
              <a:rPr lang="en-GB" sz="1200" dirty="0">
                <a:solidFill>
                  <a:schemeClr val="tx2"/>
                </a:solidFill>
              </a:rPr>
              <a:t> </a:t>
            </a:r>
          </a:p>
        </p:txBody>
      </p:sp>
      <p:sp>
        <p:nvSpPr>
          <p:cNvPr id="9" name="Rectangle 8">
            <a:extLst>
              <a:ext uri="{FF2B5EF4-FFF2-40B4-BE49-F238E27FC236}">
                <a16:creationId xmlns:a16="http://schemas.microsoft.com/office/drawing/2014/main" id="{D14293BA-587F-487F-AFB8-C156BDE7446B}"/>
              </a:ext>
            </a:extLst>
          </p:cNvPr>
          <p:cNvSpPr/>
          <p:nvPr/>
        </p:nvSpPr>
        <p:spPr>
          <a:xfrm>
            <a:off x="500034" y="6286520"/>
            <a:ext cx="8101770" cy="369332"/>
          </a:xfrm>
          <a:prstGeom prst="rect">
            <a:avLst/>
          </a:prstGeom>
        </p:spPr>
        <p:txBody>
          <a:bodyPr wrap="square">
            <a:spAutoFit/>
          </a:bodyPr>
          <a:lstStyle/>
          <a:p>
            <a:pPr algn="ctr"/>
            <a:r>
              <a:rPr lang="en-US" dirty="0" err="1">
                <a:solidFill>
                  <a:srgbClr val="EF8E7B"/>
                </a:solidFill>
              </a:rPr>
              <a:t>ApiT</a:t>
            </a:r>
            <a:r>
              <a:rPr lang="hr-HR" dirty="0">
                <a:solidFill>
                  <a:srgbClr val="EF8E7B"/>
                </a:solidFill>
              </a:rPr>
              <a:t>erapija</a:t>
            </a:r>
            <a:endParaRPr lang="en-US" dirty="0">
              <a:solidFill>
                <a:srgbClr val="EF8E7B"/>
              </a:solidFill>
            </a:endParaRPr>
          </a:p>
        </p:txBody>
      </p:sp>
    </p:spTree>
    <p:extLst>
      <p:ext uri="{BB962C8B-B14F-4D97-AF65-F5344CB8AC3E}">
        <p14:creationId xmlns:p14="http://schemas.microsoft.com/office/powerpoint/2010/main" val="9679974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07F2176-250D-4F07-BAB4-C585E1CA4AB7}"/>
              </a:ext>
            </a:extLst>
          </p:cNvPr>
          <p:cNvSpPr>
            <a:spLocks noGrp="1"/>
          </p:cNvSpPr>
          <p:nvPr>
            <p:ph type="title"/>
          </p:nvPr>
        </p:nvSpPr>
        <p:spPr/>
        <p:txBody>
          <a:bodyPr>
            <a:normAutofit/>
          </a:bodyPr>
          <a:lstStyle/>
          <a:p>
            <a:r>
              <a:rPr lang="en-GB" dirty="0"/>
              <a:t>therapeutic properties of honey</a:t>
            </a:r>
          </a:p>
        </p:txBody>
      </p:sp>
      <p:sp>
        <p:nvSpPr>
          <p:cNvPr id="3" name="Zástupný objekt pre obsah 2">
            <a:extLst>
              <a:ext uri="{FF2B5EF4-FFF2-40B4-BE49-F238E27FC236}">
                <a16:creationId xmlns:a16="http://schemas.microsoft.com/office/drawing/2014/main" id="{38081CA3-86EB-4954-B9FC-6ED5E8ECB3BD}"/>
              </a:ext>
            </a:extLst>
          </p:cNvPr>
          <p:cNvSpPr>
            <a:spLocks noGrp="1"/>
          </p:cNvSpPr>
          <p:nvPr>
            <p:ph idx="1"/>
          </p:nvPr>
        </p:nvSpPr>
        <p:spPr/>
        <p:txBody>
          <a:bodyPr>
            <a:normAutofit fontScale="77500" lnSpcReduction="20000"/>
          </a:bodyPr>
          <a:lstStyle/>
          <a:p>
            <a:r>
              <a:rPr lang="hr-HR" dirty="0"/>
              <a:t>Med </a:t>
            </a:r>
            <a:r>
              <a:rPr lang="hr-HR" i="1" dirty="0"/>
              <a:t>pročišćava</a:t>
            </a:r>
            <a:r>
              <a:rPr lang="hr-HR" dirty="0"/>
              <a:t>:</a:t>
            </a:r>
          </a:p>
          <a:p>
            <a:pPr>
              <a:buFont typeface="Arial" pitchFamily="34" charset="0"/>
              <a:buChar char="•"/>
            </a:pPr>
            <a:r>
              <a:rPr lang="hr-HR" dirty="0"/>
              <a:t> Pomaže tjelesnim mehanizmima detoksikacije; med sadrži više fruktoze (posebno meda napravljenog od bagrema) koji izravno pomaže energetskim mehanizmima jetre, zdrava jetra znači bolja biokemijska detoksikacija.</a:t>
            </a:r>
          </a:p>
          <a:p>
            <a:r>
              <a:rPr lang="hr-HR" dirty="0"/>
              <a:t>Med </a:t>
            </a:r>
            <a:r>
              <a:rPr lang="hr-HR" i="1" dirty="0"/>
              <a:t>daje energiju:</a:t>
            </a:r>
            <a:r>
              <a:rPr lang="hr-HR" dirty="0"/>
              <a:t> </a:t>
            </a:r>
          </a:p>
          <a:p>
            <a:pPr>
              <a:buFont typeface="Arial" pitchFamily="34" charset="0"/>
              <a:buChar char="•"/>
            </a:pPr>
            <a:r>
              <a:rPr lang="hr-HR" dirty="0"/>
              <a:t> Ugljikohidrati iz meda lako sagorjevaju i najčešće (kad je kisika dostatno) sa vodom i  ugljik-dioksidom , dakle ne ostaje za smanjenje kvalitete energije. </a:t>
            </a:r>
          </a:p>
          <a:p>
            <a:pPr>
              <a:buFont typeface="Arial" pitchFamily="34" charset="0"/>
              <a:buChar char="•"/>
            </a:pPr>
            <a:r>
              <a:rPr lang="hr-HR" dirty="0"/>
              <a:t> Fruktoza  sadržana u medu povećava razinu energije u ljudskom tijelu.</a:t>
            </a:r>
          </a:p>
          <a:p>
            <a:endParaRPr lang="hr-HR" dirty="0"/>
          </a:p>
          <a:p>
            <a:endParaRPr lang="hr-HR" dirty="0"/>
          </a:p>
          <a:p>
            <a:r>
              <a:rPr lang="en-GB" dirty="0"/>
              <a:t>Honey is </a:t>
            </a:r>
            <a:r>
              <a:rPr lang="en-GB" i="1" dirty="0"/>
              <a:t>energetic</a:t>
            </a:r>
            <a:r>
              <a:rPr lang="en-GB" dirty="0"/>
              <a:t>:</a:t>
            </a:r>
          </a:p>
          <a:p>
            <a:pPr marL="342900" indent="-342900">
              <a:buFont typeface="Arial" panose="020B0604020202020204" pitchFamily="34" charset="0"/>
              <a:buChar char="•"/>
            </a:pPr>
            <a:r>
              <a:rPr lang="hr-HR" dirty="0"/>
              <a:t>Ugljikohidrati iz meda sagorijevaju se lako i najčešće (kad kisika ima dovoljno) u vodi i CO2, tako da nema ostataka koji bi umanjili kvalitetu energije</a:t>
            </a:r>
          </a:p>
          <a:p>
            <a:pPr marL="342900" indent="-342900">
              <a:buFont typeface="Arial" panose="020B0604020202020204" pitchFamily="34" charset="0"/>
              <a:buChar char="•"/>
            </a:pPr>
            <a:r>
              <a:rPr lang="en-GB" dirty="0"/>
              <a:t>Fructose contained in honey increases energy levels of human body</a:t>
            </a:r>
          </a:p>
        </p:txBody>
      </p:sp>
    </p:spTree>
    <p:extLst>
      <p:ext uri="{BB962C8B-B14F-4D97-AF65-F5344CB8AC3E}">
        <p14:creationId xmlns:p14="http://schemas.microsoft.com/office/powerpoint/2010/main" val="26229841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07F2176-250D-4F07-BAB4-C585E1CA4AB7}"/>
              </a:ext>
            </a:extLst>
          </p:cNvPr>
          <p:cNvSpPr>
            <a:spLocks noGrp="1"/>
          </p:cNvSpPr>
          <p:nvPr>
            <p:ph type="title"/>
          </p:nvPr>
        </p:nvSpPr>
        <p:spPr/>
        <p:txBody>
          <a:bodyPr>
            <a:normAutofit/>
          </a:bodyPr>
          <a:lstStyle/>
          <a:p>
            <a:r>
              <a:rPr lang="en-GB" dirty="0"/>
              <a:t>T</a:t>
            </a:r>
            <a:r>
              <a:rPr lang="hr-HR" dirty="0"/>
              <a:t>erapeutska svojstva meda </a:t>
            </a:r>
            <a:endParaRPr lang="en-GB" dirty="0"/>
          </a:p>
        </p:txBody>
      </p:sp>
      <p:sp>
        <p:nvSpPr>
          <p:cNvPr id="3" name="Zástupný objekt pre obsah 2">
            <a:extLst>
              <a:ext uri="{FF2B5EF4-FFF2-40B4-BE49-F238E27FC236}">
                <a16:creationId xmlns:a16="http://schemas.microsoft.com/office/drawing/2014/main" id="{38081CA3-86EB-4954-B9FC-6ED5E8ECB3BD}"/>
              </a:ext>
            </a:extLst>
          </p:cNvPr>
          <p:cNvSpPr>
            <a:spLocks noGrp="1"/>
          </p:cNvSpPr>
          <p:nvPr>
            <p:ph idx="1"/>
          </p:nvPr>
        </p:nvSpPr>
        <p:spPr/>
        <p:txBody>
          <a:bodyPr>
            <a:normAutofit lnSpcReduction="10000"/>
          </a:bodyPr>
          <a:lstStyle/>
          <a:p>
            <a:r>
              <a:rPr lang="hr-HR" dirty="0"/>
              <a:t>Med je </a:t>
            </a:r>
            <a:r>
              <a:rPr lang="hr-HR" i="1" dirty="0"/>
              <a:t>laksativ </a:t>
            </a:r>
          </a:p>
          <a:p>
            <a:pPr>
              <a:buFont typeface="Arial" pitchFamily="34" charset="0"/>
              <a:buChar char="•"/>
            </a:pPr>
            <a:r>
              <a:rPr lang="hr-HR" dirty="0"/>
              <a:t> Med je higroskopan (privlači vodu)</a:t>
            </a:r>
          </a:p>
          <a:p>
            <a:pPr>
              <a:buFont typeface="Arial" pitchFamily="34" charset="0"/>
              <a:buChar char="•"/>
            </a:pPr>
            <a:r>
              <a:rPr lang="hr-HR" dirty="0"/>
              <a:t> Regulira crijevnu floru</a:t>
            </a:r>
          </a:p>
          <a:p>
            <a:pPr>
              <a:buFont typeface="Arial" pitchFamily="34" charset="0"/>
              <a:buChar char="•"/>
            </a:pPr>
            <a:r>
              <a:rPr lang="hr-HR" dirty="0"/>
              <a:t> Pomaže gušterači i jetri da bolje funkcioniraju stoga će ti organi proizvesti više probavnih sokova </a:t>
            </a:r>
          </a:p>
          <a:p>
            <a:r>
              <a:rPr lang="hr-HR" dirty="0"/>
              <a:t>Med je </a:t>
            </a:r>
            <a:r>
              <a:rPr lang="hr-HR" i="1" dirty="0"/>
              <a:t>hranjiv</a:t>
            </a:r>
          </a:p>
          <a:p>
            <a:pPr>
              <a:buFont typeface="Arial" pitchFamily="34" charset="0"/>
              <a:buChar char="•"/>
            </a:pPr>
            <a:r>
              <a:rPr lang="hr-HR" dirty="0"/>
              <a:t> Ugljikohidrati koji se nalaze u medu pomažu u izgradnji  vezivnog tkiva.</a:t>
            </a:r>
          </a:p>
          <a:p>
            <a:pPr>
              <a:buFont typeface="Arial" pitchFamily="34" charset="0"/>
              <a:buChar char="•"/>
            </a:pPr>
            <a:r>
              <a:rPr lang="hr-HR" dirty="0"/>
              <a:t> Med predstavlja najbolju energiju za sve mišiće,  uključujući i srce  koje je prije svega „mišićna pumpa“.</a:t>
            </a:r>
          </a:p>
          <a:p>
            <a:r>
              <a:rPr lang="hr-HR" dirty="0"/>
              <a:t> </a:t>
            </a:r>
          </a:p>
          <a:p>
            <a:endParaRPr lang="hr-HR" dirty="0"/>
          </a:p>
        </p:txBody>
      </p:sp>
    </p:spTree>
    <p:extLst>
      <p:ext uri="{BB962C8B-B14F-4D97-AF65-F5344CB8AC3E}">
        <p14:creationId xmlns:p14="http://schemas.microsoft.com/office/powerpoint/2010/main" val="1268642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07F2176-250D-4F07-BAB4-C585E1CA4AB7}"/>
              </a:ext>
            </a:extLst>
          </p:cNvPr>
          <p:cNvSpPr>
            <a:spLocks noGrp="1"/>
          </p:cNvSpPr>
          <p:nvPr>
            <p:ph type="title"/>
          </p:nvPr>
        </p:nvSpPr>
        <p:spPr/>
        <p:txBody>
          <a:bodyPr>
            <a:normAutofit/>
          </a:bodyPr>
          <a:lstStyle/>
          <a:p>
            <a:r>
              <a:rPr lang="en-GB" dirty="0"/>
              <a:t>In</a:t>
            </a:r>
            <a:r>
              <a:rPr lang="hr-HR" dirty="0"/>
              <a:t>dikatori za primjenu meda </a:t>
            </a:r>
            <a:endParaRPr lang="en-GB" dirty="0"/>
          </a:p>
        </p:txBody>
      </p:sp>
      <p:sp>
        <p:nvSpPr>
          <p:cNvPr id="3" name="Zástupný objekt pre obsah 2">
            <a:extLst>
              <a:ext uri="{FF2B5EF4-FFF2-40B4-BE49-F238E27FC236}">
                <a16:creationId xmlns:a16="http://schemas.microsoft.com/office/drawing/2014/main" id="{38081CA3-86EB-4954-B9FC-6ED5E8ECB3BD}"/>
              </a:ext>
            </a:extLst>
          </p:cNvPr>
          <p:cNvSpPr>
            <a:spLocks noGrp="1"/>
          </p:cNvSpPr>
          <p:nvPr>
            <p:ph idx="1"/>
          </p:nvPr>
        </p:nvSpPr>
        <p:spPr/>
        <p:txBody>
          <a:bodyPr>
            <a:normAutofit fontScale="92500" lnSpcReduction="10000"/>
          </a:bodyPr>
          <a:lstStyle/>
          <a:p>
            <a:pPr>
              <a:buFont typeface="Arial" pitchFamily="34" charset="0"/>
              <a:buChar char="•"/>
            </a:pPr>
            <a:r>
              <a:rPr lang="hr-HR" dirty="0"/>
              <a:t> Bolesti koje utleču na cijelo tijelo: anoreksija, rekonvalescencija (med pruža energiju nakon operacije ili tubrkulozne bolesti), groznica ( med pruža energiju leukocitima koji mogu lako ukloniti uzroke groznice: bakterije, viruse, mrtve stanice itd.)</a:t>
            </a:r>
          </a:p>
          <a:p>
            <a:pPr>
              <a:buFont typeface="Arial" pitchFamily="34" charset="0"/>
              <a:buChar char="•"/>
            </a:pPr>
            <a:r>
              <a:rPr lang="hr-HR" dirty="0"/>
              <a:t> Bolesti usta i usana: ulceracije (med je prirodno antibakterijsko i regenerativno sredstvo), karijesa (med hrani desni koje zauzvrat hrane zube), gingivitisa</a:t>
            </a:r>
          </a:p>
          <a:p>
            <a:pPr>
              <a:buFont typeface="Arial" pitchFamily="34" charset="0"/>
              <a:buChar char="•"/>
            </a:pPr>
            <a:r>
              <a:rPr lang="hr-HR" dirty="0"/>
              <a:t> Otorinolaringologija: faringitis i grlobolja (med je protuupalan, antibakterijski i regenerativan)</a:t>
            </a:r>
          </a:p>
          <a:p>
            <a:pPr>
              <a:buFont typeface="Arial" pitchFamily="34" charset="0"/>
              <a:buChar char="•"/>
            </a:pPr>
            <a:r>
              <a:rPr lang="hr-HR" dirty="0"/>
              <a:t> Respiratorne bolesti: astma (med je izvor energije za bronhijalnu muskulaturu), kašalj (med je antibakterijsko sredstvo za ublažavanje kašlja), prehlade (med pomaže imunološkom sustavu)</a:t>
            </a:r>
          </a:p>
        </p:txBody>
      </p:sp>
    </p:spTree>
    <p:extLst>
      <p:ext uri="{BB962C8B-B14F-4D97-AF65-F5344CB8AC3E}">
        <p14:creationId xmlns:p14="http://schemas.microsoft.com/office/powerpoint/2010/main" val="125327948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07F2176-250D-4F07-BAB4-C585E1CA4AB7}"/>
              </a:ext>
            </a:extLst>
          </p:cNvPr>
          <p:cNvSpPr>
            <a:spLocks noGrp="1"/>
          </p:cNvSpPr>
          <p:nvPr>
            <p:ph type="title"/>
          </p:nvPr>
        </p:nvSpPr>
        <p:spPr/>
        <p:txBody>
          <a:bodyPr>
            <a:normAutofit/>
          </a:bodyPr>
          <a:lstStyle/>
          <a:p>
            <a:r>
              <a:rPr lang="en-GB" dirty="0"/>
              <a:t>Indi</a:t>
            </a:r>
            <a:r>
              <a:rPr lang="hr-HR" dirty="0"/>
              <a:t>katori za primjenu meda </a:t>
            </a:r>
            <a:endParaRPr lang="en-GB" dirty="0"/>
          </a:p>
        </p:txBody>
      </p:sp>
      <p:sp>
        <p:nvSpPr>
          <p:cNvPr id="3" name="Zástupný objekt pre obsah 2">
            <a:extLst>
              <a:ext uri="{FF2B5EF4-FFF2-40B4-BE49-F238E27FC236}">
                <a16:creationId xmlns:a16="http://schemas.microsoft.com/office/drawing/2014/main" id="{38081CA3-86EB-4954-B9FC-6ED5E8ECB3BD}"/>
              </a:ext>
            </a:extLst>
          </p:cNvPr>
          <p:cNvSpPr>
            <a:spLocks noGrp="1"/>
          </p:cNvSpPr>
          <p:nvPr>
            <p:ph idx="1"/>
          </p:nvPr>
        </p:nvSpPr>
        <p:spPr>
          <a:xfrm>
            <a:off x="457200" y="1752600"/>
            <a:ext cx="7620000" cy="4700736"/>
          </a:xfrm>
        </p:spPr>
        <p:txBody>
          <a:bodyPr>
            <a:normAutofit fontScale="92500" lnSpcReduction="10000"/>
          </a:bodyPr>
          <a:lstStyle/>
          <a:p>
            <a:pPr>
              <a:buFont typeface="Arial" pitchFamily="34" charset="0"/>
              <a:buChar char="•"/>
            </a:pPr>
            <a:r>
              <a:rPr lang="hr-HR" dirty="0"/>
              <a:t> Kardiovaskularne bolesti: bolesti srca(  med je najbolji izvor energije za srčane stanice, pomaže cirkulaciji krvi i smanjuje krvni tlak kada je previsok, također poboljšava strukturu krvnih žila )</a:t>
            </a:r>
          </a:p>
          <a:p>
            <a:pPr>
              <a:buFont typeface="Arial" pitchFamily="34" charset="0"/>
              <a:buChar char="•"/>
            </a:pPr>
            <a:r>
              <a:rPr lang="hr-HR" dirty="0"/>
              <a:t> Poremećaji živčanog sustava : astenija (med pruža energiju svim stanicama tijela), nesanica (posebno med od lipe je jako dobar sedativ  ako se koristi prije spavanja) , neurastenija (med je izvrstan izvor energije za živčani sustav, barem 30 % je glukoza što je hrana za mozak)</a:t>
            </a:r>
          </a:p>
          <a:p>
            <a:pPr>
              <a:buFont typeface="Arial" pitchFamily="34" charset="0"/>
              <a:buChar char="•"/>
            </a:pPr>
            <a:r>
              <a:rPr lang="hr-HR" dirty="0"/>
              <a:t> Bolesti jetre: ciroza jetre (med, posebno ako je napravljen od cvjetova bagrema sadrži velike količine fruktoze koja se koristi pri povećanju razine glikogena iz jetre)</a:t>
            </a:r>
          </a:p>
          <a:p>
            <a:pPr>
              <a:buFont typeface="Arial" pitchFamily="34" charset="0"/>
              <a:buChar char="•"/>
            </a:pPr>
            <a:r>
              <a:rPr lang="hr-HR" dirty="0"/>
              <a:t> Poremećaji krvi: anemija (med poboljšava apetit, pomaže apsorpciju željeza, daje energiju koštanoj srži, jetri i slezeni).</a:t>
            </a:r>
          </a:p>
          <a:p>
            <a:r>
              <a:rPr lang="hr-HR" dirty="0"/>
              <a:t> </a:t>
            </a:r>
          </a:p>
          <a:p>
            <a:pPr marL="342900" lvl="0" indent="-342900">
              <a:buFont typeface="Arial" panose="020B0604020202020204" pitchFamily="34" charset="0"/>
              <a:buChar char="•"/>
            </a:pPr>
            <a:endParaRPr lang="en-GB" dirty="0"/>
          </a:p>
          <a:p>
            <a:pPr lvl="0">
              <a:spcBef>
                <a:spcPts val="0"/>
              </a:spcBef>
              <a:spcAft>
                <a:spcPts val="0"/>
              </a:spcAft>
              <a:defRPr/>
            </a:pPr>
            <a:endParaRPr lang="en-GB" dirty="0"/>
          </a:p>
        </p:txBody>
      </p:sp>
    </p:spTree>
    <p:extLst>
      <p:ext uri="{BB962C8B-B14F-4D97-AF65-F5344CB8AC3E}">
        <p14:creationId xmlns:p14="http://schemas.microsoft.com/office/powerpoint/2010/main" val="30401316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07F2176-250D-4F07-BAB4-C585E1CA4AB7}"/>
              </a:ext>
            </a:extLst>
          </p:cNvPr>
          <p:cNvSpPr>
            <a:spLocks noGrp="1"/>
          </p:cNvSpPr>
          <p:nvPr>
            <p:ph type="title"/>
          </p:nvPr>
        </p:nvSpPr>
        <p:spPr/>
        <p:txBody>
          <a:bodyPr/>
          <a:lstStyle/>
          <a:p>
            <a:r>
              <a:rPr lang="hr-HR" dirty="0"/>
              <a:t>med</a:t>
            </a:r>
            <a:endParaRPr lang="en-GB" dirty="0"/>
          </a:p>
        </p:txBody>
      </p:sp>
      <p:sp>
        <p:nvSpPr>
          <p:cNvPr id="3" name="Zástupný objekt pre obsah 2">
            <a:extLst>
              <a:ext uri="{FF2B5EF4-FFF2-40B4-BE49-F238E27FC236}">
                <a16:creationId xmlns:a16="http://schemas.microsoft.com/office/drawing/2014/main" id="{38081CA3-86EB-4954-B9FC-6ED5E8ECB3BD}"/>
              </a:ext>
            </a:extLst>
          </p:cNvPr>
          <p:cNvSpPr>
            <a:spLocks noGrp="1"/>
          </p:cNvSpPr>
          <p:nvPr>
            <p:ph idx="1"/>
          </p:nvPr>
        </p:nvSpPr>
        <p:spPr/>
        <p:txBody>
          <a:bodyPr>
            <a:normAutofit fontScale="92500" lnSpcReduction="10000"/>
          </a:bodyPr>
          <a:lstStyle/>
          <a:p>
            <a:r>
              <a:rPr lang="hr-HR" dirty="0"/>
              <a:t>Med:</a:t>
            </a:r>
          </a:p>
          <a:p>
            <a:pPr lvl="0">
              <a:buFont typeface="Arial" pitchFamily="34" charset="0"/>
              <a:buChar char="•"/>
            </a:pPr>
            <a:r>
              <a:rPr lang="hr-HR" dirty="0"/>
              <a:t> Potencijalni izvori sa preko 2000 cvijetova</a:t>
            </a:r>
          </a:p>
          <a:p>
            <a:pPr lvl="0">
              <a:buFont typeface="Arial" pitchFamily="34" charset="0"/>
              <a:buChar char="•"/>
            </a:pPr>
            <a:r>
              <a:rPr lang="hr-HR" dirty="0"/>
              <a:t>Izuzetno varijabilne karakteristike</a:t>
            </a:r>
          </a:p>
          <a:p>
            <a:pPr lvl="0">
              <a:buFont typeface="Arial" pitchFamily="34" charset="0"/>
              <a:buChar char="•"/>
            </a:pPr>
            <a:r>
              <a:rPr lang="hr-HR" dirty="0"/>
              <a:t> Terapeut mora biti u mogućnosti da  odredi opću kvalitetu meda i/ili njegove terapeutske kvalitete</a:t>
            </a:r>
          </a:p>
          <a:p>
            <a:r>
              <a:rPr lang="hr-HR" dirty="0"/>
              <a:t>Sirovi med:</a:t>
            </a:r>
          </a:p>
          <a:p>
            <a:pPr lvl="0">
              <a:buFont typeface="Arial" pitchFamily="34" charset="0"/>
              <a:buChar char="•"/>
            </a:pPr>
            <a:r>
              <a:rPr lang="hr-HR" dirty="0"/>
              <a:t> Nije filtriran, toplinski tretiran ili obrađen</a:t>
            </a:r>
          </a:p>
          <a:p>
            <a:pPr lvl="0">
              <a:buFont typeface="Arial" pitchFamily="34" charset="0"/>
              <a:buChar char="•"/>
            </a:pPr>
            <a:r>
              <a:rPr lang="hr-HR" dirty="0"/>
              <a:t> Učinkovit lijek,b ilo da se primjenjuje interno ili lokalno</a:t>
            </a:r>
          </a:p>
          <a:p>
            <a:pPr lvl="0">
              <a:buFont typeface="Arial" pitchFamily="34" charset="0"/>
              <a:buChar char="•"/>
            </a:pPr>
            <a:r>
              <a:rPr lang="hr-HR" dirty="0"/>
              <a:t> Njegov kemijski sastav nam olakšava probavu za raliku od šećera  </a:t>
            </a:r>
          </a:p>
          <a:p>
            <a:pPr lvl="0">
              <a:buFont typeface="Arial" pitchFamily="34" charset="0"/>
              <a:buChar char="•"/>
            </a:pPr>
            <a:r>
              <a:rPr lang="hr-HR" dirty="0"/>
              <a:t> Njegov metabolizam ne stimulira izlučivanje inzulina na isti način kao i šećer</a:t>
            </a:r>
          </a:p>
          <a:p>
            <a:pPr marL="342900" indent="-342900">
              <a:buFont typeface="Arial" panose="020B0604020202020204" pitchFamily="34" charset="0"/>
              <a:buChar char="•"/>
            </a:pPr>
            <a:endParaRPr lang="en-GB" dirty="0"/>
          </a:p>
          <a:p>
            <a:pPr marL="342900" indent="-342900">
              <a:buFont typeface="Arial" panose="020B0604020202020204" pitchFamily="34" charset="0"/>
              <a:buChar char="•"/>
            </a:pPr>
            <a:endParaRPr lang="en-GB" dirty="0"/>
          </a:p>
        </p:txBody>
      </p:sp>
    </p:spTree>
    <p:extLst>
      <p:ext uri="{BB962C8B-B14F-4D97-AF65-F5344CB8AC3E}">
        <p14:creationId xmlns:p14="http://schemas.microsoft.com/office/powerpoint/2010/main" val="26773695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07F2176-250D-4F07-BAB4-C585E1CA4AB7}"/>
              </a:ext>
            </a:extLst>
          </p:cNvPr>
          <p:cNvSpPr>
            <a:spLocks noGrp="1"/>
          </p:cNvSpPr>
          <p:nvPr>
            <p:ph type="title"/>
          </p:nvPr>
        </p:nvSpPr>
        <p:spPr/>
        <p:txBody>
          <a:bodyPr>
            <a:normAutofit/>
          </a:bodyPr>
          <a:lstStyle/>
          <a:p>
            <a:r>
              <a:rPr lang="hr-HR" sz="3200" dirty="0"/>
              <a:t>Klasifikacija meda </a:t>
            </a:r>
            <a:endParaRPr lang="en-GB" sz="3200" dirty="0"/>
          </a:p>
        </p:txBody>
      </p:sp>
      <p:sp>
        <p:nvSpPr>
          <p:cNvPr id="3" name="Zástupný objekt pre obsah 2">
            <a:extLst>
              <a:ext uri="{FF2B5EF4-FFF2-40B4-BE49-F238E27FC236}">
                <a16:creationId xmlns:a16="http://schemas.microsoft.com/office/drawing/2014/main" id="{38081CA3-86EB-4954-B9FC-6ED5E8ECB3BD}"/>
              </a:ext>
            </a:extLst>
          </p:cNvPr>
          <p:cNvSpPr>
            <a:spLocks noGrp="1"/>
          </p:cNvSpPr>
          <p:nvPr>
            <p:ph idx="1"/>
          </p:nvPr>
        </p:nvSpPr>
        <p:spPr/>
        <p:txBody>
          <a:bodyPr>
            <a:normAutofit/>
          </a:bodyPr>
          <a:lstStyle/>
          <a:p>
            <a:pPr>
              <a:buFont typeface="Arial" pitchFamily="34" charset="0"/>
              <a:buChar char="•"/>
            </a:pPr>
            <a:r>
              <a:rPr lang="hr-HR" dirty="0"/>
              <a:t> Lipov med-ima jedan od najugodnijih i najjačih okusa od svih vrsta  meda.Ima umirujuća i antiseptička svojstva koja su preporučena za liječenje: poremećaja živčanog sustava, nesanice, groznice, boli u želudcu, za prevenciju migrene, za prevenciju upale pluća, astme,tuberkuloze</a:t>
            </a:r>
          </a:p>
          <a:p>
            <a:pPr>
              <a:buFont typeface="Arial" pitchFamily="34" charset="0"/>
              <a:buChar char="•"/>
            </a:pPr>
            <a:r>
              <a:rPr lang="hr-HR" dirty="0"/>
              <a:t> Suncokretov med-ima tonička svojstva, to je afrodizijak i potiče imunitet.</a:t>
            </a:r>
          </a:p>
          <a:p>
            <a:pPr>
              <a:buFont typeface="Arial" pitchFamily="34" charset="0"/>
              <a:buChar char="•"/>
            </a:pPr>
            <a:r>
              <a:rPr lang="hr-HR" dirty="0"/>
              <a:t> Manna med-ova vrsta meda ima najjača laksativna svojstva od bilo koje druge vrste meda; također ima protuupalno djelovanje na probavni trakt i  pomaže pri uklanjanju toksina.</a:t>
            </a:r>
          </a:p>
        </p:txBody>
      </p:sp>
    </p:spTree>
    <p:extLst>
      <p:ext uri="{BB962C8B-B14F-4D97-AF65-F5344CB8AC3E}">
        <p14:creationId xmlns:p14="http://schemas.microsoft.com/office/powerpoint/2010/main" val="41461182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07F2176-250D-4F07-BAB4-C585E1CA4AB7}"/>
              </a:ext>
            </a:extLst>
          </p:cNvPr>
          <p:cNvSpPr>
            <a:spLocks noGrp="1"/>
          </p:cNvSpPr>
          <p:nvPr>
            <p:ph type="title"/>
          </p:nvPr>
        </p:nvSpPr>
        <p:spPr/>
        <p:txBody>
          <a:bodyPr>
            <a:normAutofit/>
          </a:bodyPr>
          <a:lstStyle/>
          <a:p>
            <a:r>
              <a:rPr lang="hr-HR" sz="3200" dirty="0"/>
              <a:t>Klasifikacija meda </a:t>
            </a:r>
            <a:endParaRPr lang="en-GB" sz="3200" dirty="0"/>
          </a:p>
        </p:txBody>
      </p:sp>
      <p:sp>
        <p:nvSpPr>
          <p:cNvPr id="3" name="Zástupný objekt pre obsah 2">
            <a:extLst>
              <a:ext uri="{FF2B5EF4-FFF2-40B4-BE49-F238E27FC236}">
                <a16:creationId xmlns:a16="http://schemas.microsoft.com/office/drawing/2014/main" id="{38081CA3-86EB-4954-B9FC-6ED5E8ECB3BD}"/>
              </a:ext>
            </a:extLst>
          </p:cNvPr>
          <p:cNvSpPr>
            <a:spLocks noGrp="1"/>
          </p:cNvSpPr>
          <p:nvPr>
            <p:ph idx="1"/>
          </p:nvPr>
        </p:nvSpPr>
        <p:spPr/>
        <p:txBody>
          <a:bodyPr>
            <a:normAutofit/>
          </a:bodyPr>
          <a:lstStyle/>
          <a:p>
            <a:r>
              <a:rPr lang="hr-HR" dirty="0"/>
              <a:t>Bagremov med-proziran je odmah nakon berbe,ali njegova će boja ovisiti o saću u kojem se napravio.Stoga,može imati nijanse blijedo žute ili svijetložute boje. Med ima lijep okus, to je viskozna tekućina i ne daje nikakve znakove kristalizacije kada je svjež. Ima umirujući učinak na kašalj, antiseptik je i koristan u liječenju umora  i također u liječenju neuroze.</a:t>
            </a:r>
          </a:p>
          <a:p>
            <a:r>
              <a:rPr lang="hr-HR" dirty="0"/>
              <a:t>Med od korijandera-ima crvenkastu boju, jak okus i miris. Ima blagotvorne učinke u liječenju čira i hiperacidnog gastritisa.   Med od korijandera također štiti jetru i pomaže u liječenju opstipacije, nadimanja i probavnih smetnji.</a:t>
            </a:r>
          </a:p>
          <a:p>
            <a:r>
              <a:rPr lang="hr-HR" dirty="0"/>
              <a:t>Med četinar – ima izuzetna svojstva za pluća i dišni sustav, zbog protu-upalnih i prozu-opstrukcijskih svojstava.</a:t>
            </a:r>
          </a:p>
          <a:p>
            <a:pPr lvl="0"/>
            <a:endParaRPr lang="hr-HR" dirty="0"/>
          </a:p>
          <a:p>
            <a:pPr lvl="0"/>
            <a:endParaRPr lang="hr-HR" dirty="0"/>
          </a:p>
        </p:txBody>
      </p:sp>
    </p:spTree>
    <p:extLst>
      <p:ext uri="{BB962C8B-B14F-4D97-AF65-F5344CB8AC3E}">
        <p14:creationId xmlns:p14="http://schemas.microsoft.com/office/powerpoint/2010/main" val="29416579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07F2176-250D-4F07-BAB4-C585E1CA4AB7}"/>
              </a:ext>
            </a:extLst>
          </p:cNvPr>
          <p:cNvSpPr>
            <a:spLocks noGrp="1"/>
          </p:cNvSpPr>
          <p:nvPr>
            <p:ph type="title"/>
          </p:nvPr>
        </p:nvSpPr>
        <p:spPr/>
        <p:txBody>
          <a:bodyPr>
            <a:normAutofit/>
          </a:bodyPr>
          <a:lstStyle/>
          <a:p>
            <a:r>
              <a:rPr lang="hr-HR" sz="3200" dirty="0"/>
              <a:t>Klasifikacija meda </a:t>
            </a:r>
            <a:endParaRPr lang="en-GB" sz="3200" dirty="0"/>
          </a:p>
        </p:txBody>
      </p:sp>
      <p:sp>
        <p:nvSpPr>
          <p:cNvPr id="3" name="Zástupný objekt pre obsah 2">
            <a:extLst>
              <a:ext uri="{FF2B5EF4-FFF2-40B4-BE49-F238E27FC236}">
                <a16:creationId xmlns:a16="http://schemas.microsoft.com/office/drawing/2014/main" id="{38081CA3-86EB-4954-B9FC-6ED5E8ECB3BD}"/>
              </a:ext>
            </a:extLst>
          </p:cNvPr>
          <p:cNvSpPr>
            <a:spLocks noGrp="1"/>
          </p:cNvSpPr>
          <p:nvPr>
            <p:ph idx="1"/>
          </p:nvPr>
        </p:nvSpPr>
        <p:spPr/>
        <p:txBody>
          <a:bodyPr>
            <a:normAutofit/>
          </a:bodyPr>
          <a:lstStyle/>
          <a:p>
            <a:r>
              <a:rPr lang="hr-HR" dirty="0"/>
              <a:t>Med od metvice-koristi se kao analgetik i protiv opstruktivnih i spazmičnih smetnji.Olakšava probavu i smanjuje nadimanje.</a:t>
            </a:r>
          </a:p>
          <a:p>
            <a:r>
              <a:rPr lang="hr-HR" dirty="0"/>
              <a:t>Cvjetni med-zbog toga što uključuje nektar iz desetaka ili stotina biljaka, cvjetni med posuđuje njihova terapetuska svojstva i stoga je jedna od najkompleksnijih vrsta meda uzimajući u obzir njegove terapeutske učinke. Glavna svojstva ove vrste meda su što je  antiseptički, sedativ, diuretik i laksativ.</a:t>
            </a:r>
          </a:p>
          <a:p>
            <a:pPr lvl="0"/>
            <a:endParaRPr lang="hr-HR" dirty="0"/>
          </a:p>
          <a:p>
            <a:pPr lvl="0"/>
            <a:endParaRPr lang="hr-HR" dirty="0"/>
          </a:p>
        </p:txBody>
      </p:sp>
    </p:spTree>
    <p:extLst>
      <p:ext uri="{BB962C8B-B14F-4D97-AF65-F5344CB8AC3E}">
        <p14:creationId xmlns:p14="http://schemas.microsoft.com/office/powerpoint/2010/main" val="36301270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357158" y="2786058"/>
            <a:ext cx="8072494" cy="1297250"/>
          </a:xfrm>
        </p:spPr>
        <p:txBody>
          <a:bodyPr/>
          <a:lstStyle/>
          <a:p>
            <a:pPr algn="ctr"/>
            <a:r>
              <a:rPr lang="en-US" sz="4000" dirty="0">
                <a:solidFill>
                  <a:schemeClr val="accent6">
                    <a:lumMod val="75000"/>
                  </a:schemeClr>
                </a:solidFill>
                <a:latin typeface="Calibri" panose="020F0502020204030204" pitchFamily="34" charset="0"/>
                <a:ea typeface="Montserrat"/>
                <a:cs typeface="Calibri" panose="020F0502020204030204" pitchFamily="34" charset="0"/>
                <a:sym typeface="Montserrat"/>
              </a:rPr>
              <a:t>T</a:t>
            </a:r>
            <a:r>
              <a:rPr lang="hr-HR" sz="4000" dirty="0">
                <a:solidFill>
                  <a:schemeClr val="accent6">
                    <a:lumMod val="75000"/>
                  </a:schemeClr>
                </a:solidFill>
                <a:latin typeface="Calibri" panose="020F0502020204030204" pitchFamily="34" charset="0"/>
                <a:ea typeface="Montserrat"/>
                <a:cs typeface="Calibri" panose="020F0502020204030204" pitchFamily="34" charset="0"/>
                <a:sym typeface="Montserrat"/>
              </a:rPr>
              <a:t>erapeutski učinci meda </a:t>
            </a:r>
            <a:endParaRPr lang="en-US" sz="4000" dirty="0">
              <a:solidFill>
                <a:schemeClr val="accent6">
                  <a:lumMod val="75000"/>
                </a:schemeClr>
              </a:solidFill>
              <a:latin typeface="Calibri" panose="020F0502020204030204" pitchFamily="34" charset="0"/>
              <a:ea typeface="Montserrat"/>
              <a:cs typeface="Calibri" panose="020F0502020204030204" pitchFamily="34" charset="0"/>
              <a:sym typeface="Montserrat"/>
            </a:endParaRPr>
          </a:p>
        </p:txBody>
      </p:sp>
      <p:sp>
        <p:nvSpPr>
          <p:cNvPr id="3" name="Podnadpis 2"/>
          <p:cNvSpPr>
            <a:spLocks noGrp="1"/>
          </p:cNvSpPr>
          <p:nvPr>
            <p:ph type="subTitle" idx="1"/>
          </p:nvPr>
        </p:nvSpPr>
        <p:spPr>
          <a:xfrm>
            <a:off x="642910" y="4000504"/>
            <a:ext cx="7283152" cy="576064"/>
          </a:xfrm>
        </p:spPr>
        <p:txBody>
          <a:bodyPr>
            <a:normAutofit/>
          </a:bodyPr>
          <a:lstStyle/>
          <a:p>
            <a:pPr algn="ctr"/>
            <a:r>
              <a:rPr lang="en-GB" dirty="0"/>
              <a:t> </a:t>
            </a:r>
          </a:p>
        </p:txBody>
      </p:sp>
      <p:pic>
        <p:nvPicPr>
          <p:cNvPr id="5" name="Obrázok 4">
            <a:extLst>
              <a:ext uri="{FF2B5EF4-FFF2-40B4-BE49-F238E27FC236}">
                <a16:creationId xmlns:a16="http://schemas.microsoft.com/office/drawing/2014/main" id="{18DE5815-B6F5-4B90-A312-30FA0020A4D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42844" y="285728"/>
            <a:ext cx="1928826" cy="549715"/>
          </a:xfrm>
          <a:prstGeom prst="rect">
            <a:avLst/>
          </a:prstGeom>
        </p:spPr>
      </p:pic>
      <p:sp>
        <p:nvSpPr>
          <p:cNvPr id="4" name="Rectangle 3">
            <a:extLst>
              <a:ext uri="{FF2B5EF4-FFF2-40B4-BE49-F238E27FC236}">
                <a16:creationId xmlns:a16="http://schemas.microsoft.com/office/drawing/2014/main" id="{577A28BE-81F8-47BC-AF9B-227AEE2932BD}"/>
              </a:ext>
            </a:extLst>
          </p:cNvPr>
          <p:cNvSpPr/>
          <p:nvPr/>
        </p:nvSpPr>
        <p:spPr>
          <a:xfrm>
            <a:off x="214282" y="785795"/>
            <a:ext cx="2214578" cy="461665"/>
          </a:xfrm>
          <a:prstGeom prst="rect">
            <a:avLst/>
          </a:prstGeom>
        </p:spPr>
        <p:txBody>
          <a:bodyPr wrap="square">
            <a:spAutoFit/>
          </a:bodyPr>
          <a:lstStyle/>
          <a:p>
            <a:pPr algn="ctr"/>
            <a:r>
              <a:rPr lang="en-GB" sz="1200" dirty="0">
                <a:solidFill>
                  <a:schemeClr val="tx2"/>
                </a:solidFill>
              </a:rPr>
              <a:t>2018-3-HR01-KA205-060151</a:t>
            </a:r>
          </a:p>
          <a:p>
            <a:pPr algn="ctr"/>
            <a:r>
              <a:rPr lang="en-GB" sz="1200" dirty="0">
                <a:solidFill>
                  <a:schemeClr val="tx2"/>
                </a:solidFill>
              </a:rPr>
              <a:t> </a:t>
            </a:r>
          </a:p>
        </p:txBody>
      </p:sp>
      <p:sp>
        <p:nvSpPr>
          <p:cNvPr id="9" name="Rectangle 8">
            <a:extLst>
              <a:ext uri="{FF2B5EF4-FFF2-40B4-BE49-F238E27FC236}">
                <a16:creationId xmlns:a16="http://schemas.microsoft.com/office/drawing/2014/main" id="{D14293BA-587F-487F-AFB8-C156BDE7446B}"/>
              </a:ext>
            </a:extLst>
          </p:cNvPr>
          <p:cNvSpPr/>
          <p:nvPr/>
        </p:nvSpPr>
        <p:spPr>
          <a:xfrm>
            <a:off x="500034" y="6286520"/>
            <a:ext cx="8101770" cy="369332"/>
          </a:xfrm>
          <a:prstGeom prst="rect">
            <a:avLst/>
          </a:prstGeom>
        </p:spPr>
        <p:txBody>
          <a:bodyPr wrap="square">
            <a:spAutoFit/>
          </a:bodyPr>
          <a:lstStyle/>
          <a:p>
            <a:pPr algn="ctr"/>
            <a:r>
              <a:rPr lang="en-US" dirty="0" err="1">
                <a:solidFill>
                  <a:srgbClr val="EF8E7B"/>
                </a:solidFill>
              </a:rPr>
              <a:t>ApiTherapy</a:t>
            </a:r>
            <a:endParaRPr lang="en-US" dirty="0">
              <a:solidFill>
                <a:srgbClr val="EF8E7B"/>
              </a:solidFill>
            </a:endParaRPr>
          </a:p>
        </p:txBody>
      </p:sp>
    </p:spTree>
    <p:extLst>
      <p:ext uri="{BB962C8B-B14F-4D97-AF65-F5344CB8AC3E}">
        <p14:creationId xmlns:p14="http://schemas.microsoft.com/office/powerpoint/2010/main" val="3587641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07F2176-250D-4F07-BAB4-C585E1CA4AB7}"/>
              </a:ext>
            </a:extLst>
          </p:cNvPr>
          <p:cNvSpPr>
            <a:spLocks noGrp="1"/>
          </p:cNvSpPr>
          <p:nvPr>
            <p:ph type="title"/>
          </p:nvPr>
        </p:nvSpPr>
        <p:spPr/>
        <p:txBody>
          <a:bodyPr>
            <a:normAutofit/>
          </a:bodyPr>
          <a:lstStyle/>
          <a:p>
            <a:r>
              <a:rPr lang="en-GB" dirty="0"/>
              <a:t>T</a:t>
            </a:r>
            <a:r>
              <a:rPr lang="hr-HR" dirty="0"/>
              <a:t>erapeutske karakteristike meda </a:t>
            </a:r>
            <a:endParaRPr lang="en-GB" dirty="0"/>
          </a:p>
        </p:txBody>
      </p:sp>
      <p:sp>
        <p:nvSpPr>
          <p:cNvPr id="3" name="Zástupný objekt pre obsah 2">
            <a:extLst>
              <a:ext uri="{FF2B5EF4-FFF2-40B4-BE49-F238E27FC236}">
                <a16:creationId xmlns:a16="http://schemas.microsoft.com/office/drawing/2014/main" id="{38081CA3-86EB-4954-B9FC-6ED5E8ECB3BD}"/>
              </a:ext>
            </a:extLst>
          </p:cNvPr>
          <p:cNvSpPr>
            <a:spLocks noGrp="1"/>
          </p:cNvSpPr>
          <p:nvPr>
            <p:ph idx="1"/>
          </p:nvPr>
        </p:nvSpPr>
        <p:spPr/>
        <p:txBody>
          <a:bodyPr>
            <a:normAutofit/>
          </a:bodyPr>
          <a:lstStyle/>
          <a:p>
            <a:r>
              <a:rPr lang="hr-HR" dirty="0"/>
              <a:t>Med je </a:t>
            </a:r>
            <a:r>
              <a:rPr lang="hr-HR" i="1" dirty="0"/>
              <a:t>antibakterijski</a:t>
            </a:r>
            <a:r>
              <a:rPr lang="hr-HR" dirty="0"/>
              <a:t>:</a:t>
            </a:r>
          </a:p>
          <a:p>
            <a:pPr>
              <a:buFont typeface="Arial" pitchFamily="34" charset="0"/>
              <a:buChar char="•"/>
            </a:pPr>
            <a:r>
              <a:rPr lang="hr-HR" dirty="0"/>
              <a:t> Med sadrži male količine vode, masti i bjelančevina, ima relativno nizak pH,visoku osmolarnost što znači „teške uvjete života“ za bakterije.</a:t>
            </a:r>
          </a:p>
          <a:p>
            <a:pPr>
              <a:buFont typeface="Arial" pitchFamily="34" charset="0"/>
              <a:buChar char="•"/>
            </a:pPr>
            <a:r>
              <a:rPr lang="hr-HR" dirty="0"/>
              <a:t> Bioflavonoidi koji se nalaze u medu imaju izravan antibakterijski učinak .</a:t>
            </a:r>
          </a:p>
          <a:p>
            <a:pPr>
              <a:buFont typeface="Arial" pitchFamily="34" charset="0"/>
              <a:buChar char="•"/>
            </a:pPr>
            <a:r>
              <a:rPr lang="hr-HR" dirty="0"/>
              <a:t> Mnogi enzimi pronađeni u medu su antibakterijski</a:t>
            </a:r>
          </a:p>
          <a:p>
            <a:r>
              <a:rPr lang="hr-HR" dirty="0"/>
              <a:t>Med je </a:t>
            </a:r>
            <a:r>
              <a:rPr lang="hr-HR" i="1" dirty="0"/>
              <a:t>antibiotik</a:t>
            </a:r>
            <a:r>
              <a:rPr lang="hr-HR" dirty="0"/>
              <a:t>: </a:t>
            </a:r>
          </a:p>
          <a:p>
            <a:pPr>
              <a:buFont typeface="Arial" pitchFamily="34" charset="0"/>
              <a:buChar char="•"/>
            </a:pPr>
            <a:r>
              <a:rPr lang="hr-HR" dirty="0"/>
              <a:t>Spektar antimikrobnih svojstava meda je poprilično širok.</a:t>
            </a:r>
          </a:p>
          <a:p>
            <a:pPr marL="342900" lvl="0" indent="-342900">
              <a:spcBef>
                <a:spcPts val="0"/>
              </a:spcBef>
              <a:spcAft>
                <a:spcPts val="0"/>
              </a:spcAft>
              <a:buFont typeface="Arial" panose="020B0604020202020204" pitchFamily="34" charset="0"/>
              <a:buChar char="•"/>
              <a:defRPr/>
            </a:pPr>
            <a:endParaRPr lang="en-GB" dirty="0"/>
          </a:p>
          <a:p>
            <a:pPr marL="342900" indent="-342900">
              <a:buFont typeface="Arial" panose="020B0604020202020204" pitchFamily="34" charset="0"/>
              <a:buChar char="•"/>
            </a:pPr>
            <a:endParaRPr lang="en-GB" dirty="0"/>
          </a:p>
          <a:p>
            <a:pPr marL="342900" indent="-342900">
              <a:buFont typeface="Arial" panose="020B0604020202020204" pitchFamily="34" charset="0"/>
              <a:buChar char="•"/>
            </a:pPr>
            <a:endParaRPr lang="en-GB" dirty="0"/>
          </a:p>
        </p:txBody>
      </p:sp>
    </p:spTree>
    <p:extLst>
      <p:ext uri="{BB962C8B-B14F-4D97-AF65-F5344CB8AC3E}">
        <p14:creationId xmlns:p14="http://schemas.microsoft.com/office/powerpoint/2010/main" val="3824281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07F2176-250D-4F07-BAB4-C585E1CA4AB7}"/>
              </a:ext>
            </a:extLst>
          </p:cNvPr>
          <p:cNvSpPr>
            <a:spLocks noGrp="1"/>
          </p:cNvSpPr>
          <p:nvPr>
            <p:ph type="title"/>
          </p:nvPr>
        </p:nvSpPr>
        <p:spPr/>
        <p:txBody>
          <a:bodyPr>
            <a:normAutofit/>
          </a:bodyPr>
          <a:lstStyle/>
          <a:p>
            <a:r>
              <a:rPr lang="en-GB" dirty="0"/>
              <a:t>T</a:t>
            </a:r>
            <a:r>
              <a:rPr lang="hr-HR" dirty="0"/>
              <a:t>erapeutske karakteristike meda</a:t>
            </a:r>
            <a:endParaRPr lang="en-GB" dirty="0"/>
          </a:p>
        </p:txBody>
      </p:sp>
      <p:sp>
        <p:nvSpPr>
          <p:cNvPr id="3" name="Zástupný objekt pre obsah 2">
            <a:extLst>
              <a:ext uri="{FF2B5EF4-FFF2-40B4-BE49-F238E27FC236}">
                <a16:creationId xmlns:a16="http://schemas.microsoft.com/office/drawing/2014/main" id="{38081CA3-86EB-4954-B9FC-6ED5E8ECB3BD}"/>
              </a:ext>
            </a:extLst>
          </p:cNvPr>
          <p:cNvSpPr>
            <a:spLocks noGrp="1"/>
          </p:cNvSpPr>
          <p:nvPr>
            <p:ph idx="1"/>
          </p:nvPr>
        </p:nvSpPr>
        <p:spPr/>
        <p:txBody>
          <a:bodyPr>
            <a:normAutofit/>
          </a:bodyPr>
          <a:lstStyle/>
          <a:p>
            <a:r>
              <a:rPr lang="hr-HR" dirty="0"/>
              <a:t>Med je </a:t>
            </a:r>
            <a:r>
              <a:rPr lang="hr-HR" i="1" dirty="0"/>
              <a:t>antioksidans</a:t>
            </a:r>
            <a:r>
              <a:rPr lang="hr-HR" dirty="0"/>
              <a:t> u hrani: </a:t>
            </a:r>
          </a:p>
          <a:p>
            <a:pPr>
              <a:buFont typeface="Arial" pitchFamily="34" charset="0"/>
              <a:buChar char="•"/>
            </a:pPr>
            <a:r>
              <a:rPr lang="hr-HR" dirty="0"/>
              <a:t> med ima antioksidacijske sposobnosti; niska oksidacija u hrani znači bolja prehrana; bolja prehrana znači bolje zdravlje.</a:t>
            </a:r>
          </a:p>
          <a:p>
            <a:r>
              <a:rPr lang="hr-HR" dirty="0"/>
              <a:t>Med je pčelinji proizvod protiv </a:t>
            </a:r>
            <a:r>
              <a:rPr lang="hr-HR" i="1" dirty="0"/>
              <a:t>karijesa: </a:t>
            </a:r>
          </a:p>
          <a:p>
            <a:pPr>
              <a:buFont typeface="Arial" pitchFamily="34" charset="0"/>
              <a:buChar char="•"/>
            </a:pPr>
            <a:r>
              <a:rPr lang="hr-HR" dirty="0"/>
              <a:t> Med je općenito antibakterijska tvar </a:t>
            </a:r>
          </a:p>
          <a:p>
            <a:pPr>
              <a:buFont typeface="Arial" pitchFamily="34" charset="0"/>
              <a:buChar char="•"/>
            </a:pPr>
            <a:r>
              <a:rPr lang="hr-HR" dirty="0"/>
              <a:t> Med njeguje desni i zube. </a:t>
            </a:r>
          </a:p>
        </p:txBody>
      </p:sp>
    </p:spTree>
    <p:extLst>
      <p:ext uri="{BB962C8B-B14F-4D97-AF65-F5344CB8AC3E}">
        <p14:creationId xmlns:p14="http://schemas.microsoft.com/office/powerpoint/2010/main" val="9472404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07F2176-250D-4F07-BAB4-C585E1CA4AB7}"/>
              </a:ext>
            </a:extLst>
          </p:cNvPr>
          <p:cNvSpPr>
            <a:spLocks noGrp="1"/>
          </p:cNvSpPr>
          <p:nvPr>
            <p:ph type="title"/>
          </p:nvPr>
        </p:nvSpPr>
        <p:spPr/>
        <p:txBody>
          <a:bodyPr>
            <a:normAutofit/>
          </a:bodyPr>
          <a:lstStyle/>
          <a:p>
            <a:r>
              <a:rPr lang="en-GB" dirty="0"/>
              <a:t>T</a:t>
            </a:r>
            <a:r>
              <a:rPr lang="hr-HR" dirty="0"/>
              <a:t>erapeutske karakteristike meda </a:t>
            </a:r>
            <a:endParaRPr lang="en-GB" dirty="0"/>
          </a:p>
        </p:txBody>
      </p:sp>
      <p:sp>
        <p:nvSpPr>
          <p:cNvPr id="3" name="Zástupný objekt pre obsah 2">
            <a:extLst>
              <a:ext uri="{FF2B5EF4-FFF2-40B4-BE49-F238E27FC236}">
                <a16:creationId xmlns:a16="http://schemas.microsoft.com/office/drawing/2014/main" id="{38081CA3-86EB-4954-B9FC-6ED5E8ECB3BD}"/>
              </a:ext>
            </a:extLst>
          </p:cNvPr>
          <p:cNvSpPr>
            <a:spLocks noGrp="1"/>
          </p:cNvSpPr>
          <p:nvPr>
            <p:ph idx="1"/>
          </p:nvPr>
        </p:nvSpPr>
        <p:spPr/>
        <p:txBody>
          <a:bodyPr>
            <a:normAutofit/>
          </a:bodyPr>
          <a:lstStyle/>
          <a:p>
            <a:r>
              <a:rPr lang="hr-HR" dirty="0"/>
              <a:t>Med djeluje </a:t>
            </a:r>
            <a:r>
              <a:rPr lang="hr-HR" i="1" dirty="0"/>
              <a:t>protuupalno</a:t>
            </a:r>
          </a:p>
          <a:p>
            <a:pPr>
              <a:buFont typeface="Arial" pitchFamily="34" charset="0"/>
              <a:buChar char="•"/>
            </a:pPr>
            <a:r>
              <a:rPr lang="hr-HR" dirty="0"/>
              <a:t> Med je dobar antioksidans </a:t>
            </a:r>
          </a:p>
          <a:p>
            <a:pPr>
              <a:buFont typeface="Arial" pitchFamily="34" charset="0"/>
              <a:buChar char="•"/>
            </a:pPr>
            <a:r>
              <a:rPr lang="hr-HR" dirty="0"/>
              <a:t> Sadrži bioflavonoide s protu-upalnim svojstvima</a:t>
            </a:r>
          </a:p>
          <a:p>
            <a:pPr>
              <a:buFont typeface="Arial" pitchFamily="34" charset="0"/>
              <a:buChar char="•"/>
            </a:pPr>
            <a:r>
              <a:rPr lang="hr-HR" dirty="0"/>
              <a:t> Med može upiti više „vatre“ iz upaljenog područja, prema tradicionalnoj kineskoj medicini </a:t>
            </a:r>
          </a:p>
          <a:p>
            <a:r>
              <a:rPr lang="hr-HR" dirty="0"/>
              <a:t>Med </a:t>
            </a:r>
            <a:r>
              <a:rPr lang="hr-HR" i="1" dirty="0"/>
              <a:t>bio-stimulira</a:t>
            </a:r>
          </a:p>
          <a:p>
            <a:pPr>
              <a:buFont typeface="Arial" pitchFamily="34" charset="0"/>
              <a:buChar char="•"/>
            </a:pPr>
            <a:r>
              <a:rPr lang="hr-HR" dirty="0"/>
              <a:t> Med je „živa-hrana“ s mnogo  bioenergije </a:t>
            </a:r>
          </a:p>
          <a:p>
            <a:pPr>
              <a:buFont typeface="Arial" pitchFamily="34" charset="0"/>
              <a:buChar char="•"/>
            </a:pPr>
            <a:r>
              <a:rPr lang="hr-HR" dirty="0"/>
              <a:t> Pruža najbolju energiju za žive stanice </a:t>
            </a:r>
          </a:p>
          <a:p>
            <a:endParaRPr lang="hr-HR" dirty="0"/>
          </a:p>
          <a:p>
            <a:endParaRPr lang="hr-HR" dirty="0"/>
          </a:p>
        </p:txBody>
      </p:sp>
    </p:spTree>
    <p:extLst>
      <p:ext uri="{BB962C8B-B14F-4D97-AF65-F5344CB8AC3E}">
        <p14:creationId xmlns:p14="http://schemas.microsoft.com/office/powerpoint/2010/main" val="78711710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Základné">
  <a:themeElements>
    <a:clrScheme name="Green Yellow">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fontScheme name="Základné">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Základné">
      <a:fillStyleLst>
        <a:solidFill>
          <a:schemeClr val="phClr"/>
        </a:solidFill>
        <a:gradFill rotWithShape="1">
          <a:gsLst>
            <a:gs pos="0">
              <a:schemeClr val="phClr">
                <a:tint val="60000"/>
                <a:satMod val="250000"/>
              </a:schemeClr>
            </a:gs>
            <a:gs pos="35000">
              <a:schemeClr val="phClr">
                <a:tint val="47000"/>
                <a:satMod val="275000"/>
              </a:schemeClr>
            </a:gs>
            <a:gs pos="100000">
              <a:schemeClr val="phClr">
                <a:tint val="25000"/>
                <a:satMod val="300000"/>
              </a:schemeClr>
            </a:gs>
          </a:gsLst>
          <a:lin ang="16200000" scaled="1"/>
        </a:gradFill>
        <a:solidFill>
          <a:schemeClr val="phClr">
            <a:satMod val="110000"/>
          </a:schemeClr>
        </a:soli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41275" cap="flat" cmpd="sng" algn="ctr">
          <a:solidFill>
            <a:schemeClr val="phClr"/>
          </a:solidFill>
          <a:prstDash val="solid"/>
        </a:ln>
      </a:lnStyleLst>
      <a:effectStyleLst>
        <a:effectStyle>
          <a:effectLst/>
        </a:effectStyle>
        <a:effectStyle>
          <a:effectLst>
            <a:outerShdw blurRad="39999" dist="23000" algn="bl" rotWithShape="0">
              <a:srgbClr val="000000">
                <a:alpha val="40000"/>
              </a:srgbClr>
            </a:outerShdw>
          </a:effectLst>
        </a:effectStyle>
        <a:effectStyle>
          <a:effectLst>
            <a:outerShdw blurRad="38100" dist="19050" algn="bl" rotWithShape="0">
              <a:srgbClr val="000000">
                <a:alpha val="60000"/>
              </a:srgbClr>
            </a:outerShdw>
          </a:effectLst>
          <a:scene3d>
            <a:camera prst="orthographicFront">
              <a:rot lat="0" lon="0" rev="0"/>
            </a:camera>
            <a:lightRig rig="balanced" dir="l"/>
          </a:scene3d>
          <a:sp3d prstMaterial="plastic">
            <a:bevelT w="38100" h="31750"/>
          </a:sp3d>
        </a:effectStyle>
      </a:effectStyleLst>
      <a:bgFillStyleLst>
        <a:solidFill>
          <a:schemeClr val="phClr"/>
        </a:solidFill>
        <a:blipFill rotWithShape="1">
          <a:blip xmlns:r="http://schemas.openxmlformats.org/officeDocument/2006/relationships" r:embed="rId1">
            <a:duotone>
              <a:schemeClr val="phClr">
                <a:tint val="96000"/>
              </a:schemeClr>
              <a:schemeClr val="phClr">
                <a:shade val="94000"/>
              </a:schemeClr>
            </a:duotone>
          </a:blip>
          <a:tile tx="0" ty="0" sx="100000" sy="100000" flip="none" algn="tl"/>
        </a:blipFill>
        <a:gradFill rotWithShape="1">
          <a:gsLst>
            <a:gs pos="0">
              <a:schemeClr val="phClr">
                <a:tint val="84000"/>
                <a:satMod val="110000"/>
              </a:schemeClr>
            </a:gs>
            <a:gs pos="44000">
              <a:schemeClr val="phClr">
                <a:tint val="93000"/>
                <a:satMod val="115000"/>
              </a:schemeClr>
            </a:gs>
            <a:gs pos="100000">
              <a:schemeClr val="phClr">
                <a:tint val="100000"/>
                <a:shade val="59000"/>
                <a:satMod val="120000"/>
              </a:schemeClr>
            </a:gs>
          </a:gsLst>
          <a:path path="circle">
            <a:fillToRect l="40000" t="60000" r="60000" b="40000"/>
          </a:path>
        </a:gradFill>
      </a:bgFillStyleLst>
    </a:fmtScheme>
  </a:themeElements>
  <a:objectDefaults/>
  <a:extraClrSchemeLst/>
</a:theme>
</file>

<file path=ppt/theme/theme2.xml><?xml version="1.0" encoding="utf-8"?>
<a:theme xmlns:a="http://schemas.openxmlformats.org/drawingml/2006/main" name="Motív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ív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2200</TotalTime>
  <Words>1251</Words>
  <Application>Microsoft Office PowerPoint</Application>
  <PresentationFormat>On-screen Show (4:3)</PresentationFormat>
  <Paragraphs>102</Paragraphs>
  <Slides>13</Slides>
  <Notes>13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Arial </vt:lpstr>
      <vt:lpstr>Arial Black</vt:lpstr>
      <vt:lpstr>Calibri</vt:lpstr>
      <vt:lpstr>Základné</vt:lpstr>
      <vt:lpstr>Med</vt:lpstr>
      <vt:lpstr>med</vt:lpstr>
      <vt:lpstr>Klasifikacija meda </vt:lpstr>
      <vt:lpstr>Klasifikacija meda </vt:lpstr>
      <vt:lpstr>Klasifikacija meda </vt:lpstr>
      <vt:lpstr>Terapeutski učinci meda </vt:lpstr>
      <vt:lpstr>Terapeutske karakteristike meda </vt:lpstr>
      <vt:lpstr>Terapeutske karakteristike meda</vt:lpstr>
      <vt:lpstr>Terapeutske karakteristike meda </vt:lpstr>
      <vt:lpstr>therapeutic properties of honey</vt:lpstr>
      <vt:lpstr>Terapeutska svojstva meda </vt:lpstr>
      <vt:lpstr>Indikatori za primjenu meda </vt:lpstr>
      <vt:lpstr>Indikatori za primjenu meda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Prezentácia programu PowerPoint</dc:title>
  <dc:creator>Zuzana Palková</dc:creator>
  <cp:lastModifiedBy>Κόβας Κωνσταντίνος</cp:lastModifiedBy>
  <cp:revision>155</cp:revision>
  <cp:lastPrinted>2019-02-12T08:21:40Z</cp:lastPrinted>
  <dcterms:created xsi:type="dcterms:W3CDTF">2019-02-10T21:49:04Z</dcterms:created>
  <dcterms:modified xsi:type="dcterms:W3CDTF">2020-10-31T09:32:07Z</dcterms:modified>
</cp:coreProperties>
</file>