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4" r:id="rId4"/>
    <p:sldId id="266" r:id="rId5"/>
    <p:sldId id="265" r:id="rId6"/>
    <p:sldId id="268" r:id="rId7"/>
    <p:sldId id="269" r:id="rId8"/>
    <p:sldId id="270" r:id="rId9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80" d="100"/>
          <a:sy n="80" d="100"/>
        </p:scale>
        <p:origin x="66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043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92876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1092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9063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5385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31. 10. 2020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Propolis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Propolis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/>
              <a:t> Od svih pčelinjih proizvoda, propolis je vjerovatno najviše „medicinski“.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Njegov sastav je fascinantna tema, njegova farmakološka svojstva i indikacije proučavaju tisuće istraživača.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Propolis je najprirodniji antibiotik koji su ljudi koristili ikad. Izvanredno je to što njegovo otkriće datira do prije 2000 godina. 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Njegovi baktericidni učinci su poznati od pojave prvih povijesnih zapisa.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U narodnoj medicini, propolis je dobro poznat i široko korišten.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hr-H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369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</a:t>
            </a:r>
            <a:r>
              <a:rPr lang="hr-HR" dirty="0"/>
              <a:t>ski i ljekoviti učinci </a:t>
            </a:r>
            <a:r>
              <a:rPr lang="en-GB" dirty="0" err="1"/>
              <a:t>Propolis</a:t>
            </a:r>
            <a:r>
              <a:rPr lang="hr-HR" dirty="0"/>
              <a:t>a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Propolis: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/>
              <a:t> „medicinski“ pčelinji proizvod sa preko 70 dokazanih farmakoloških svojstava.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/>
              <a:t> Stotine indikacija</a:t>
            </a:r>
          </a:p>
          <a:p>
            <a:pPr>
              <a:buFont typeface="Arial" pitchFamily="34" charset="0"/>
              <a:buChar char="•"/>
            </a:pPr>
            <a:r>
              <a:rPr lang="hr-HR" sz="3200" dirty="0"/>
              <a:t> Koristio se za terapeutske svrhe jos od davnih vremena.</a:t>
            </a:r>
          </a:p>
        </p:txBody>
      </p:sp>
    </p:spTree>
    <p:extLst>
      <p:ext uri="{BB962C8B-B14F-4D97-AF65-F5344CB8AC3E}">
        <p14:creationId xmlns:p14="http://schemas.microsoft.com/office/powerpoint/2010/main" val="4054185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</a:t>
            </a:r>
            <a:r>
              <a:rPr lang="hr-HR" dirty="0"/>
              <a:t>ski i ljekoviti učinci </a:t>
            </a:r>
            <a:r>
              <a:rPr lang="en-GB" dirty="0" err="1"/>
              <a:t>Propolis</a:t>
            </a:r>
            <a:r>
              <a:rPr lang="hr-HR" dirty="0"/>
              <a:t>a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Usna šupljina:</a:t>
            </a:r>
          </a:p>
          <a:p>
            <a:r>
              <a:rPr lang="hr-HR" dirty="0"/>
              <a:t>Uobičajni kronični recidivirajući grč</a:t>
            </a:r>
          </a:p>
          <a:p>
            <a:r>
              <a:rPr lang="hr-HR" dirty="0"/>
              <a:t>Moniliasis – gljivična infekcija</a:t>
            </a:r>
          </a:p>
          <a:p>
            <a:r>
              <a:rPr lang="hr-HR" dirty="0"/>
              <a:t>Kronični periferni parodontitis</a:t>
            </a:r>
          </a:p>
          <a:p>
            <a:r>
              <a:rPr lang="hr-HR" dirty="0"/>
              <a:t>Stomatitis nakon tonzilaktomije</a:t>
            </a:r>
          </a:p>
          <a:p>
            <a:r>
              <a:rPr lang="hr-HR" dirty="0"/>
              <a:t>Ulcerozni stomatitis</a:t>
            </a:r>
          </a:p>
          <a:p>
            <a:r>
              <a:rPr lang="hr-HR" dirty="0"/>
              <a:t>Ulceronecrotični stomatitis</a:t>
            </a:r>
          </a:p>
        </p:txBody>
      </p:sp>
    </p:spTree>
    <p:extLst>
      <p:ext uri="{BB962C8B-B14F-4D97-AF65-F5344CB8AC3E}">
        <p14:creationId xmlns:p14="http://schemas.microsoft.com/office/powerpoint/2010/main" val="334527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</a:t>
            </a:r>
            <a:r>
              <a:rPr lang="hr-HR" dirty="0"/>
              <a:t>ski i ljekoviti učinci </a:t>
            </a:r>
            <a:r>
              <a:rPr lang="en-GB" dirty="0" err="1"/>
              <a:t>Propolis</a:t>
            </a:r>
            <a:r>
              <a:rPr lang="hr-HR" dirty="0"/>
              <a:t>a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628728"/>
          </a:xfrm>
        </p:spPr>
        <p:txBody>
          <a:bodyPr>
            <a:normAutofit/>
          </a:bodyPr>
          <a:lstStyle/>
          <a:p>
            <a:r>
              <a:rPr lang="hr-HR" dirty="0"/>
              <a:t>Otorinolaringologija:</a:t>
            </a:r>
          </a:p>
          <a:p>
            <a:r>
              <a:rPr lang="hr-HR" dirty="0"/>
              <a:t>Akutni tonzilitis</a:t>
            </a:r>
          </a:p>
          <a:p>
            <a:r>
              <a:rPr lang="hr-HR" dirty="0"/>
              <a:t>Akutna upala srednjeg uha </a:t>
            </a:r>
          </a:p>
          <a:p>
            <a:r>
              <a:rPr lang="hr-HR" dirty="0"/>
              <a:t>Kronični faringitis</a:t>
            </a:r>
          </a:p>
          <a:p>
            <a:r>
              <a:rPr lang="hr-HR" dirty="0"/>
              <a:t>Posttraumatski faringitis</a:t>
            </a:r>
          </a:p>
          <a:p>
            <a:r>
              <a:rPr lang="hr-HR" dirty="0"/>
              <a:t>Gubitak sluha (oštećenje sluha)</a:t>
            </a:r>
          </a:p>
          <a:p>
            <a:r>
              <a:rPr lang="hr-HR" dirty="0"/>
              <a:t>Plućne bolesti (pulmologija)</a:t>
            </a:r>
          </a:p>
          <a:p>
            <a:r>
              <a:rPr lang="hr-HR" dirty="0"/>
              <a:t>Astma</a:t>
            </a:r>
          </a:p>
          <a:p>
            <a:r>
              <a:rPr lang="hr-HR" dirty="0"/>
              <a:t>Bronhioektazije</a:t>
            </a:r>
          </a:p>
          <a:p>
            <a:r>
              <a:rPr lang="hr-HR" dirty="0"/>
              <a:t>Astmatični bronhitis </a:t>
            </a:r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89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Terapeut</a:t>
            </a:r>
            <a:r>
              <a:rPr lang="hr-HR" dirty="0"/>
              <a:t>ski i ljekoviti učinci </a:t>
            </a:r>
            <a:r>
              <a:rPr lang="en-GB" dirty="0" err="1"/>
              <a:t>Propolis</a:t>
            </a:r>
            <a:r>
              <a:rPr lang="hr-HR" dirty="0"/>
              <a:t>a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Oftalmologija: </a:t>
            </a:r>
          </a:p>
          <a:p>
            <a:r>
              <a:rPr lang="hr-HR" dirty="0"/>
              <a:t>Mikrobna upalna bolest prednjeg dijela oka</a:t>
            </a:r>
          </a:p>
          <a:p>
            <a:r>
              <a:rPr lang="hr-HR" dirty="0"/>
              <a:t>Opekline očnih aneksa</a:t>
            </a:r>
          </a:p>
          <a:p>
            <a:r>
              <a:rPr lang="hr-HR" dirty="0"/>
              <a:t>Ozljede oka</a:t>
            </a:r>
          </a:p>
          <a:p>
            <a:r>
              <a:rPr lang="hr-HR" dirty="0"/>
              <a:t>Trauma očnih aneksa</a:t>
            </a:r>
          </a:p>
          <a:p>
            <a:r>
              <a:rPr lang="hr-HR" dirty="0"/>
              <a:t>Probavne bolesti:</a:t>
            </a:r>
          </a:p>
          <a:p>
            <a:r>
              <a:rPr lang="hr-HR" dirty="0"/>
              <a:t>Subakutni i kronični kolitis</a:t>
            </a:r>
          </a:p>
          <a:p>
            <a:r>
              <a:rPr lang="hr-HR" dirty="0"/>
              <a:t>opstipacija</a:t>
            </a:r>
          </a:p>
          <a:p>
            <a:r>
              <a:rPr lang="hr-HR" dirty="0"/>
              <a:t>Gastritis</a:t>
            </a:r>
          </a:p>
          <a:p>
            <a:pPr lvl="0"/>
            <a:endParaRPr lang="en-GB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185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Propolis – </a:t>
            </a:r>
            <a:r>
              <a:rPr lang="hr-HR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kako ga pripremiti 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dirty="0">
                <a:solidFill>
                  <a:schemeClr val="tx2"/>
                </a:solidFill>
              </a:rPr>
              <a:t>2018-3-HR01-KA205-060151</a:t>
            </a:r>
          </a:p>
          <a:p>
            <a:pPr algn="ctr"/>
            <a:r>
              <a:rPr lang="en-GB" sz="12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>
                <a:solidFill>
                  <a:srgbClr val="EF8E7B"/>
                </a:solidFill>
              </a:rPr>
              <a:t>ApiTherapy</a:t>
            </a:r>
            <a:endParaRPr lang="en-US" dirty="0">
              <a:solidFill>
                <a:srgbClr val="EF8E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2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7F2176-250D-4F07-BAB4-C585E1CA4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Met</a:t>
            </a:r>
            <a:r>
              <a:rPr lang="hr-HR" dirty="0"/>
              <a:t>ODA PRIPREME TINKTURE PROPOLISA </a:t>
            </a:r>
            <a:endParaRPr lang="en-GB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081CA3-86EB-4954-B9FC-6ED5E8ECB3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hr-HR" dirty="0"/>
              <a:t> 100 g alkohola na 80-86 stupnjeva 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Doda se 20 g krutog propolisa koji se čuva u hladnjaku 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Kombinacija alkohola izmješana sa propolison se stavlja u bocu </a:t>
            </a:r>
          </a:p>
          <a:p>
            <a:pPr>
              <a:buFont typeface="Arial" pitchFamily="34" charset="0"/>
              <a:buChar char="•"/>
            </a:pPr>
            <a:r>
              <a:rPr lang="hr-HR" dirty="0"/>
              <a:t> Zagrijava se od 30-40 stupnjeva Celzijevih i dobro promješa </a:t>
            </a:r>
          </a:p>
          <a:p>
            <a:r>
              <a:rPr lang="hr-HR" dirty="0"/>
              <a:t>Ovaj postupak se ponavlja 6-7 puta tjedno, a zatim se smjesa ostavi da se taloži kako bi se čista tekućina mogla izliti.</a:t>
            </a:r>
          </a:p>
        </p:txBody>
      </p:sp>
    </p:spTree>
    <p:extLst>
      <p:ext uri="{BB962C8B-B14F-4D97-AF65-F5344CB8AC3E}">
        <p14:creationId xmlns:p14="http://schemas.microsoft.com/office/powerpoint/2010/main" val="1761685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2564</TotalTime>
  <Words>298</Words>
  <Application>Microsoft Office PowerPoint</Application>
  <PresentationFormat>On-screen Show (4:3)</PresentationFormat>
  <Paragraphs>66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</vt:lpstr>
      <vt:lpstr>Arial Black</vt:lpstr>
      <vt:lpstr>Calibri</vt:lpstr>
      <vt:lpstr>Základné</vt:lpstr>
      <vt:lpstr>Propolis</vt:lpstr>
      <vt:lpstr>Propolis</vt:lpstr>
      <vt:lpstr>Terapeutski i ljekoviti učinci Propolisa</vt:lpstr>
      <vt:lpstr>Terapeutski i ljekoviti učinci Propolisa</vt:lpstr>
      <vt:lpstr>Terapeutski i ljekoviti učinci Propolisa</vt:lpstr>
      <vt:lpstr>Terapeutski i ljekoviti učinci Propolisa</vt:lpstr>
      <vt:lpstr>Propolis – kako ga pripremiti </vt:lpstr>
      <vt:lpstr>MetODA PRIPREME TINKTURE PROPOLISA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Κόβας Κωνσταντίνος</cp:lastModifiedBy>
  <cp:revision>170</cp:revision>
  <cp:lastPrinted>2019-02-12T08:21:40Z</cp:lastPrinted>
  <dcterms:created xsi:type="dcterms:W3CDTF">2019-02-10T21:49:04Z</dcterms:created>
  <dcterms:modified xsi:type="dcterms:W3CDTF">2020-10-31T09:36:37Z</dcterms:modified>
</cp:coreProperties>
</file>