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5" r:id="rId4"/>
    <p:sldId id="264" r:id="rId5"/>
    <p:sldId id="266" r:id="rId6"/>
    <p:sldId id="267" r:id="rId7"/>
    <p:sldId id="268" r:id="rId8"/>
    <p:sldId id="269" r:id="rId9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 varScale="1">
        <p:scale>
          <a:sx n="80" d="100"/>
          <a:sy n="80" d="100"/>
        </p:scale>
        <p:origin x="6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9054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6823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Therapeutic or curative properties of pollen: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2412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8592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Pčelinja pelud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Pčelinja pelud 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Pelud je jedan od najbogatijih prirodnih izvora selena i vitamina (B1,B2,B3,B5,B6,B9) minerala,elemenata u tragovima i aminokiselina</a:t>
            </a:r>
          </a:p>
          <a:p>
            <a:r>
              <a:rPr lang="hr-HR" dirty="0"/>
              <a:t>Pelud ce pomoći u:</a:t>
            </a:r>
          </a:p>
          <a:p>
            <a:r>
              <a:rPr lang="hr-HR" dirty="0"/>
              <a:t>Borbi protiv nutritivnih deficijencija </a:t>
            </a:r>
          </a:p>
          <a:p>
            <a:r>
              <a:rPr lang="hr-HR" dirty="0"/>
              <a:t>Reguliranju aktivnosti jetre</a:t>
            </a:r>
          </a:p>
          <a:p>
            <a:r>
              <a:rPr lang="hr-HR" dirty="0"/>
              <a:t>Bubrezima</a:t>
            </a:r>
          </a:p>
          <a:p>
            <a:r>
              <a:rPr lang="hr-HR" dirty="0"/>
              <a:t>Trbuhu</a:t>
            </a:r>
          </a:p>
          <a:p>
            <a:r>
              <a:rPr lang="hr-HR" dirty="0"/>
              <a:t>Crijevima i živčanom sustavu</a:t>
            </a:r>
          </a:p>
          <a:p>
            <a:r>
              <a:rPr lang="hr-HR" dirty="0"/>
              <a:t>Borbi protiv fizickog i intelektualnog umora</a:t>
            </a:r>
          </a:p>
          <a:p>
            <a:r>
              <a:rPr lang="hr-HR" dirty="0"/>
              <a:t>Nervozi</a:t>
            </a:r>
          </a:p>
          <a:p>
            <a:r>
              <a:rPr lang="hr-HR" dirty="0"/>
              <a:t>Nesanici</a:t>
            </a:r>
          </a:p>
          <a:p>
            <a:r>
              <a:rPr lang="hr-HR" dirty="0"/>
              <a:t>I ima antivirusno i antibakterijsko djelovanje</a:t>
            </a:r>
          </a:p>
        </p:txBody>
      </p:sp>
    </p:spTree>
    <p:extLst>
      <p:ext uri="{BB962C8B-B14F-4D97-AF65-F5344CB8AC3E}">
        <p14:creationId xmlns:p14="http://schemas.microsoft.com/office/powerpoint/2010/main" val="267736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Pčelinja pelud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hr-HR" dirty="0"/>
              <a:t>Pčelinja pelud:</a:t>
            </a:r>
          </a:p>
          <a:p>
            <a:r>
              <a:rPr lang="hr-HR" dirty="0"/>
              <a:t>Vitamina</a:t>
            </a:r>
          </a:p>
          <a:p>
            <a:r>
              <a:rPr lang="hr-HR" dirty="0"/>
              <a:t>Enzima</a:t>
            </a:r>
          </a:p>
          <a:p>
            <a:r>
              <a:rPr lang="hr-HR" dirty="0"/>
              <a:t>Izvor je bioenergije</a:t>
            </a:r>
          </a:p>
        </p:txBody>
      </p:sp>
    </p:spTree>
    <p:extLst>
      <p:ext uri="{BB962C8B-B14F-4D97-AF65-F5344CB8AC3E}">
        <p14:creationId xmlns:p14="http://schemas.microsoft.com/office/powerpoint/2010/main" val="328159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Pčelinja pelud 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lnSpcReduction="10000"/>
          </a:bodyPr>
          <a:lstStyle/>
          <a:p>
            <a:r>
              <a:rPr lang="hr-HR" dirty="0"/>
              <a:t>Glavna svojstva peludi povezana su sa većim bogatstvom hranjivih tvari (aminokiseline,vitamini,enzimi itd)</a:t>
            </a:r>
          </a:p>
          <a:p>
            <a:r>
              <a:rPr lang="hr-HR" dirty="0"/>
              <a:t>Zbog složenosti  njenih sastavnih elemenata, pelud  se koristila kao „lijek“ ili kao „stimulans“ za rast već dugo vremena.</a:t>
            </a:r>
          </a:p>
          <a:p>
            <a:r>
              <a:rPr lang="hr-HR" dirty="0"/>
              <a:t>Brojna istraživanja provedena tijekom vremena otkrila su višestruke mogućnosti za primjenu:</a:t>
            </a:r>
          </a:p>
          <a:p>
            <a:r>
              <a:rPr lang="hr-HR" dirty="0"/>
              <a:t>Poliforni pelud koji sakupljaju pčele</a:t>
            </a:r>
          </a:p>
          <a:p>
            <a:r>
              <a:rPr lang="hr-HR" dirty="0"/>
              <a:t>U profilaksi i ljudskim terapijama</a:t>
            </a:r>
          </a:p>
          <a:p>
            <a:r>
              <a:rPr lang="hr-HR" dirty="0"/>
              <a:t>Daje  vrlo dobre rezultate u sprječavanju i borbi protiv anemije</a:t>
            </a:r>
          </a:p>
          <a:p>
            <a:r>
              <a:rPr lang="hr-HR" dirty="0"/>
              <a:t>Živčani sustav i endokrine bolesti</a:t>
            </a:r>
          </a:p>
          <a:p>
            <a:r>
              <a:rPr lang="hr-HR"/>
              <a:t>Bolesti probavnog trakta </a:t>
            </a:r>
            <a:r>
              <a:rPr lang="hr-HR" dirty="0"/>
              <a:t>i hipovitaminoza itd.</a:t>
            </a:r>
          </a:p>
        </p:txBody>
      </p:sp>
    </p:spTree>
    <p:extLst>
      <p:ext uri="{BB962C8B-B14F-4D97-AF65-F5344CB8AC3E}">
        <p14:creationId xmlns:p14="http://schemas.microsoft.com/office/powerpoint/2010/main" val="248650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Terapeutska i ljekovita svojstva pčelinje peludi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626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Pčelinja pelud je ...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Anabolički:</a:t>
            </a:r>
          </a:p>
          <a:p>
            <a:r>
              <a:rPr lang="hr-HR" dirty="0"/>
              <a:t>Pelud sadrži mnogo vitamina i drugih hranjivih sastojaka koji sudjeluju u povećanju apetita i pomaže u izgradnji novih stanica </a:t>
            </a:r>
          </a:p>
          <a:p>
            <a:r>
              <a:rPr lang="hr-HR" dirty="0"/>
              <a:t> </a:t>
            </a:r>
          </a:p>
          <a:p>
            <a:r>
              <a:rPr lang="hr-HR" dirty="0"/>
              <a:t>Antiaterosklerotični</a:t>
            </a:r>
          </a:p>
          <a:p>
            <a:r>
              <a:rPr lang="hr-HR" dirty="0"/>
              <a:t>Pelud,zbog svog kompleksnog sastava,smanjuje krvni tlak kad je povećan,poboljšava cirkulaciju krvi tako da poboljšava rad jetre i pospješuje regeneraciju stanica arterijske endotele</a:t>
            </a:r>
          </a:p>
          <a:p>
            <a:endParaRPr lang="hr-HR" dirty="0"/>
          </a:p>
          <a:p>
            <a:r>
              <a:rPr lang="hr-HR" dirty="0"/>
              <a:t>Antibakterijski:</a:t>
            </a:r>
          </a:p>
          <a:p>
            <a:r>
              <a:rPr lang="hr-HR" dirty="0"/>
              <a:t>Cvijetovi koji proizvode pelud nisu „zainteresirani“ da hrane bakterije,pa dodaju antibakterijske tvari kao što </a:t>
            </a:r>
            <a:r>
              <a:rPr lang="hr-HR"/>
              <a:t>su bioflavonoidi</a:t>
            </a:r>
            <a:endParaRPr lang="hr-HR" dirty="0"/>
          </a:p>
          <a:p>
            <a:r>
              <a:rPr lang="hr-H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40083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Pčelinja pelud je...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hr-HR" dirty="0"/>
              <a:t>Antidepresiv:</a:t>
            </a:r>
          </a:p>
          <a:p>
            <a:r>
              <a:rPr lang="hr-HR" dirty="0"/>
              <a:t>Pelud sadrži sve aminokiseline potrebne za živčani sustav i stvara ih sam, prirodni antidepresiv poput endorfina.</a:t>
            </a:r>
          </a:p>
          <a:p>
            <a:r>
              <a:rPr lang="hr-HR" dirty="0"/>
              <a:t>Protuupalno:</a:t>
            </a:r>
          </a:p>
          <a:p>
            <a:r>
              <a:rPr lang="hr-HR" dirty="0"/>
              <a:t>Pelud sadrži, između ostalih supstanci, male količine bioflavonoida koji su poznati po snažnim protuupalnim svojstvima</a:t>
            </a:r>
          </a:p>
          <a:p>
            <a:r>
              <a:rPr lang="hr-HR" dirty="0"/>
              <a:t>Antitoksičan:</a:t>
            </a:r>
          </a:p>
          <a:p>
            <a:r>
              <a:rPr lang="hr-HR" dirty="0"/>
              <a:t>Pelud je najbolja hrana za jetru; zdrava jetra može neutralizirati toksine bolje.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28079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Pčelinja pelud je ...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hr-HR" dirty="0"/>
              <a:t>Dijetetska: </a:t>
            </a:r>
          </a:p>
          <a:p>
            <a:r>
              <a:rPr lang="hr-HR" dirty="0"/>
              <a:t>-Pelud je jako dobra hrana, kao što je već spomenuto; jako je dobro izbalansiran vegetarijanski izvor hranjivih sastojaka.</a:t>
            </a:r>
          </a:p>
          <a:p>
            <a:r>
              <a:rPr lang="hr-HR" dirty="0"/>
              <a:t>-Preporučuje se kod pretilosti,hipertenzije,gihta itd.</a:t>
            </a:r>
          </a:p>
          <a:p>
            <a:r>
              <a:rPr lang="hr-HR" dirty="0"/>
              <a:t>-Poboljšava sve funkcija mozga:</a:t>
            </a:r>
          </a:p>
          <a:p>
            <a:r>
              <a:rPr lang="hr-HR" dirty="0"/>
              <a:t>-Zbog prisutnosti velikih količina nevjerovatno različitih hranjivih tvari pronađenih u njegovom sastavu</a:t>
            </a:r>
          </a:p>
          <a:p>
            <a:r>
              <a:rPr lang="hr-HR" dirty="0"/>
              <a:t>-Ove tvari izravno hrane sve neuronske stanice </a:t>
            </a:r>
          </a:p>
          <a:p>
            <a:r>
              <a:rPr lang="hr-HR" dirty="0"/>
              <a:t>-Neizravan učinak nastaje zbog hranjenja jetre </a:t>
            </a:r>
          </a:p>
          <a:p>
            <a:r>
              <a:rPr lang="hr-HR" dirty="0"/>
              <a:t>-Zdrava jetra zauzvrat proizvode i druge važne tvari za rad mozga</a:t>
            </a:r>
          </a:p>
        </p:txBody>
      </p:sp>
    </p:spTree>
    <p:extLst>
      <p:ext uri="{BB962C8B-B14F-4D97-AF65-F5344CB8AC3E}">
        <p14:creationId xmlns:p14="http://schemas.microsoft.com/office/powerpoint/2010/main" val="2499327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2207</TotalTime>
  <Words>417</Words>
  <Application>Microsoft Office PowerPoint</Application>
  <PresentationFormat>On-screen Show (4:3)</PresentationFormat>
  <Paragraphs>73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</vt:lpstr>
      <vt:lpstr>Arial Black</vt:lpstr>
      <vt:lpstr>Calibri</vt:lpstr>
      <vt:lpstr>Základné</vt:lpstr>
      <vt:lpstr>Pčelinja pelud </vt:lpstr>
      <vt:lpstr>Pčelinja pelud </vt:lpstr>
      <vt:lpstr>Pčelinja pelud</vt:lpstr>
      <vt:lpstr>Pčelinja pelud </vt:lpstr>
      <vt:lpstr>Terapeutska i ljekovita svojstva pčelinje peludi </vt:lpstr>
      <vt:lpstr>Pčelinja pelud je ...</vt:lpstr>
      <vt:lpstr>Pčelinja pelud je...</vt:lpstr>
      <vt:lpstr>Pčelinja pelud je 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Κόβας Κωνσταντίνος</cp:lastModifiedBy>
  <cp:revision>180</cp:revision>
  <cp:lastPrinted>2019-02-12T08:21:40Z</cp:lastPrinted>
  <dcterms:created xsi:type="dcterms:W3CDTF">2019-02-10T21:49:04Z</dcterms:created>
  <dcterms:modified xsi:type="dcterms:W3CDTF">2020-10-31T09:37:01Z</dcterms:modified>
</cp:coreProperties>
</file>