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7315200" cy="9601200"/>
  <p:embeddedFontLst>
    <p:embeddedFont>
      <p:font typeface="Arial Black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5" roundtripDataSignature="AMtx7mjAs4svNsZvtgFI3SndfZxKgIkv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ArialBlack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Therapeutic or curative properties of pollen: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5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6" name="Google Shape;136;p6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0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0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6" name="Google Shape;2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0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3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4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4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4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7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0" name="Google Shape;70;p1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8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78" name="Google Shape;78;p18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" name="Google Shape;15;p9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9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Polen de albină</a:t>
            </a:r>
            <a:endParaRPr/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EF8E7B"/>
                </a:solidFill>
              </a:rPr>
              <a:t>Terapia apicultorului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POLEN DE ALBINĂ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Polenul este una dintre cele mai bogate surse naturale de seleniu și vitamine (B1, B2, B3, B5, B6, B9, C0) minerale, oligoelemente și aminoacizi.</a:t>
            </a:r>
            <a:endParaRPr/>
          </a:p>
          <a:p>
            <a:pPr indent="0" lvl="0" marL="0" rtl="0" algn="l"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Polenul va ajuta la: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combaterea deficiențelor nutriționale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reglarea activității ficatului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afecțiunile rinichilor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</a:t>
            </a:r>
            <a:r>
              <a:rPr lang="en-GB"/>
              <a:t>fecțiunile </a:t>
            </a:r>
            <a:r>
              <a:rPr lang="en-GB"/>
              <a:t>stomacului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</a:t>
            </a:r>
            <a:r>
              <a:rPr lang="en-GB"/>
              <a:t>fecțiunile </a:t>
            </a:r>
            <a:r>
              <a:rPr lang="en-GB"/>
              <a:t>intestinului și sistemului nervos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lupta împotriva oboselii intelectuale și fizice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nervozitate</a:t>
            </a:r>
            <a:endParaRPr/>
          </a:p>
          <a:p>
            <a:pPr indent="-352425" lvl="0" marL="342900" rtl="0" algn="l">
              <a:spcBef>
                <a:spcPts val="97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Insomnie</a:t>
            </a:r>
            <a:endParaRPr/>
          </a:p>
          <a:p>
            <a:pPr indent="0" lvl="0" marL="0" rtl="0" algn="l">
              <a:spcBef>
                <a:spcPts val="970"/>
              </a:spcBef>
              <a:spcAft>
                <a:spcPts val="0"/>
              </a:spcAft>
              <a:buNone/>
            </a:pPr>
            <a:r>
              <a:rPr lang="en-GB"/>
              <a:t>În plus, are și efecte antivirale și antibacteriene.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POLEN DE ALBINĂ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Polenul de albine conține o cantitate mare de: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vitamine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enzime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bioenergie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POLEN DE ALBINĂ</a:t>
            </a:r>
            <a:endParaRPr/>
          </a:p>
        </p:txBody>
      </p:sp>
      <p:sp>
        <p:nvSpPr>
          <p:cNvPr id="122" name="Google Shape;122;p4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Principalele proprietăți ale polenului sunt legate de o bogăție mai mare în nutrienți (aminoacizi, vitamine, enzime etc.).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Datorită complexității elementelor sale componente, polenul a fost folosit mult timp ca „medicament” sau „stimulent pentru creștere”.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/>
              <a:t>Numeroase cercetări efectuate de-a lungul timpului au relevat multiple posibilități de aplicare pentru: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polen poliflor colectat de albine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profilaxia și acțiunea terapeutică umană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prevenirea și combaterea anemiei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sistemul nervos și bolile endocrine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boli ale tubului digestiv și hipovitaminoză etc.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GB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Proprietăți terapeutice sau curative ale polenului de albine</a:t>
            </a:r>
            <a:endParaRPr/>
          </a:p>
        </p:txBody>
      </p:sp>
      <p:sp>
        <p:nvSpPr>
          <p:cNvPr id="129" name="Google Shape;129;p5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GB"/>
              <a:t> </a:t>
            </a:r>
            <a:endParaRPr/>
          </a:p>
        </p:txBody>
      </p:sp>
      <p:pic>
        <p:nvPicPr>
          <p:cNvPr id="130" name="Google Shape;1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5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32" name="Google Shape;132;p5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EF8E7B"/>
                </a:solidFill>
              </a:rPr>
              <a:t>Terapia apicultorului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POLENUL DE ALBINE ESTE...</a:t>
            </a:r>
            <a:endParaRPr/>
          </a:p>
        </p:txBody>
      </p:sp>
      <p:sp>
        <p:nvSpPr>
          <p:cNvPr id="139" name="Google Shape;139;p6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Anabolic: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polenul conține multe vitamine și alți nutrienți care sunt implicați în creșterea poftei de mâncare și ajută la construirea de celule noi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Anti-aterosclerotic</a:t>
            </a:r>
            <a:r>
              <a:rPr i="1" lang="en-GB"/>
              <a:t>: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polenul, datorită compoziției sale complexe, reduce tensiunea arterială atunci când este crescută, îmbunătățește circulația sângelui prin îmbunătățirea funcției hepatice și favorizează regenerarea celulară a endoteliului arterial</a:t>
            </a:r>
            <a:endParaRPr/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Antibacterian:</a:t>
            </a:r>
            <a:endParaRPr/>
          </a:p>
          <a:p>
            <a:pPr indent="-342900" lvl="0" marL="3429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florile care produc polen nu sunt „interesate” să hrănească bacteriile, așa că vor adăuga substanțe antibacteriene precum bioflavonoide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POLENUL DE ALBINE </a:t>
            </a:r>
            <a:endParaRPr/>
          </a:p>
        </p:txBody>
      </p:sp>
      <p:sp>
        <p:nvSpPr>
          <p:cNvPr id="146" name="Google Shape;146;p7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Antidepresiv: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polenul conține toți aminoacizii necesari sistemului nervos și îi creează singuri, antidepresive naturale, cum ar fi endorfine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Antiinflamator: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polenul conține, printre alte substanțe, cantități mici de bioflavonoide care sunt cunoscute pentru substanțele antiinflamatoare puternice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Antitoxic: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GB"/>
              <a:t>polenul este cel mai bun aliment pentru ficat; un ficat sănătos poate neutraliza mai bine toxinele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GB"/>
              <a:t> 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8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n-GB"/>
              <a:t>POLENUL DE ALBINE ESTE...</a:t>
            </a:r>
            <a:endParaRPr/>
          </a:p>
        </p:txBody>
      </p:sp>
      <p:sp>
        <p:nvSpPr>
          <p:cNvPr id="153" name="Google Shape;153;p8"/>
          <p:cNvSpPr txBox="1"/>
          <p:nvPr>
            <p:ph idx="1" type="body"/>
          </p:nvPr>
        </p:nvSpPr>
        <p:spPr>
          <a:xfrm>
            <a:off x="457200" y="1752600"/>
            <a:ext cx="7620000" cy="4844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Dietetic</a:t>
            </a:r>
            <a:r>
              <a:rPr lang="en-GB"/>
              <a:t>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polenul este un aliment foarte bun, așa cum am menționat mai sus; este o sursă vegetariană foarte bine echilibrată de nutrienți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recomandat pentru obezitate, hipertensiune, gută etc.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i="1" lang="en-GB"/>
              <a:t>Îmbunătățește toate funcțiile creierului: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datorită prezenței unor cantități mari de substanțe nutritive incredibil de diferite găsite în compoziția sa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aceste substanțe hrănesc direct toate celulele neuronale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efectul indirect se datorează hrănirii ficatului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-GB"/>
              <a:t>un ficat sănătos în schimb produce alte substanțe importante pentru funcția creierului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