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4" r:id="rId4"/>
    <p:sldId id="266" r:id="rId5"/>
    <p:sldId id="265" r:id="rId6"/>
    <p:sldId id="268" r:id="rId7"/>
    <p:sldId id="267" r:id="rId8"/>
    <p:sldId id="269" r:id="rId9"/>
    <p:sldId id="270" r:id="rId10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 varScale="1">
        <p:scale>
          <a:sx n="59" d="100"/>
          <a:sy n="59" d="100"/>
        </p:scale>
        <p:origin x="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043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2876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1092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906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0379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Propolis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Propolis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Zo všetkých včelích produktov je propolis asi najviac „liečivý“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Jeho zloženie je fascinujúcim predmetom, jeho farmakologické vlastnosti a indikácie skúmajú tisíce vedcov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Propolis je najprirozdenejšie antibiotikum, aké kedy človek použil. Je pozoruhodné, že tento objav sa datuje pred 2000 rokmi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Jeho baktericídne účinky sú známe od objavenia sa prvých historických spisov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V ľudovom liečiteľstve je propolis dobre známy a veľmi používaný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Terapeutické</a:t>
            </a:r>
            <a:r>
              <a:rPr lang="en-GB" dirty="0"/>
              <a:t> a </a:t>
            </a:r>
            <a:r>
              <a:rPr lang="en-GB" dirty="0" err="1"/>
              <a:t>liečivé</a:t>
            </a:r>
            <a:r>
              <a:rPr lang="en-GB" dirty="0"/>
              <a:t> </a:t>
            </a:r>
            <a:r>
              <a:rPr lang="en-GB" dirty="0" err="1"/>
              <a:t>účinky</a:t>
            </a:r>
            <a:r>
              <a:rPr lang="en-GB" dirty="0"/>
              <a:t> </a:t>
            </a:r>
            <a:r>
              <a:rPr lang="en-GB" dirty="0" err="1"/>
              <a:t>propolisu</a:t>
            </a:r>
            <a:r>
              <a:rPr lang="en-GB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Propolis: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„</a:t>
            </a:r>
            <a:r>
              <a:rPr lang="en-GB" sz="3200" dirty="0" err="1"/>
              <a:t>liečivý</a:t>
            </a:r>
            <a:r>
              <a:rPr lang="en-GB" sz="3200" dirty="0"/>
              <a:t>“ </a:t>
            </a:r>
            <a:r>
              <a:rPr lang="en-GB" sz="3200" dirty="0" err="1"/>
              <a:t>včelí</a:t>
            </a:r>
            <a:r>
              <a:rPr lang="en-GB" sz="3200" dirty="0"/>
              <a:t> </a:t>
            </a:r>
            <a:r>
              <a:rPr lang="en-GB" sz="3200" dirty="0" err="1"/>
              <a:t>produkt</a:t>
            </a:r>
            <a:r>
              <a:rPr lang="en-GB" sz="3200" dirty="0"/>
              <a:t> s </a:t>
            </a:r>
            <a:r>
              <a:rPr lang="en-GB" sz="3200" dirty="0" err="1"/>
              <a:t>viac</a:t>
            </a:r>
            <a:r>
              <a:rPr lang="en-GB" sz="3200" dirty="0"/>
              <a:t> </a:t>
            </a:r>
            <a:r>
              <a:rPr lang="en-GB" sz="3200" dirty="0" err="1"/>
              <a:t>ako</a:t>
            </a:r>
            <a:r>
              <a:rPr lang="en-GB" sz="3200" dirty="0"/>
              <a:t> 70 </a:t>
            </a:r>
            <a:r>
              <a:rPr lang="en-GB" sz="3200" dirty="0" err="1"/>
              <a:t>preukázanými</a:t>
            </a:r>
            <a:r>
              <a:rPr lang="en-GB" sz="3200" dirty="0"/>
              <a:t> </a:t>
            </a:r>
            <a:r>
              <a:rPr lang="en-GB" sz="3200" dirty="0" err="1"/>
              <a:t>farmakologickými</a:t>
            </a:r>
            <a:r>
              <a:rPr lang="en-GB" sz="3200" dirty="0"/>
              <a:t> </a:t>
            </a:r>
            <a:r>
              <a:rPr lang="en-GB" sz="3200" dirty="0" err="1"/>
              <a:t>vlastnosťami</a:t>
            </a:r>
            <a:endParaRPr lang="sk-SK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err="1"/>
              <a:t>stovky</a:t>
            </a:r>
            <a:r>
              <a:rPr lang="en-GB" sz="3200" dirty="0"/>
              <a:t> </a:t>
            </a:r>
            <a:r>
              <a:rPr lang="en-GB" sz="3200" dirty="0" err="1"/>
              <a:t>indikácií</a:t>
            </a:r>
            <a:r>
              <a:rPr lang="en-GB" sz="3200" dirty="0"/>
              <a:t> </a:t>
            </a:r>
            <a:endParaRPr lang="sk-SK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sa odpradávna používa na terapeutické účely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54185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Terapeutické</a:t>
            </a:r>
            <a:r>
              <a:rPr lang="en-GB" dirty="0"/>
              <a:t> a </a:t>
            </a:r>
            <a:r>
              <a:rPr lang="en-GB" dirty="0" err="1"/>
              <a:t>liečivé</a:t>
            </a:r>
            <a:r>
              <a:rPr lang="en-GB" dirty="0"/>
              <a:t> </a:t>
            </a:r>
            <a:r>
              <a:rPr lang="en-GB" dirty="0" err="1"/>
              <a:t>účinky</a:t>
            </a:r>
            <a:r>
              <a:rPr lang="en-GB" dirty="0"/>
              <a:t> </a:t>
            </a:r>
            <a:r>
              <a:rPr lang="en-GB" dirty="0" err="1"/>
              <a:t>propolisu</a:t>
            </a:r>
            <a:r>
              <a:rPr lang="en-GB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/>
              <a:t>Ústna dutina</a:t>
            </a:r>
            <a:r>
              <a:rPr lang="en-GB" dirty="0"/>
              <a:t>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bežný chronický recidivujúci opar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m</a:t>
            </a:r>
            <a:r>
              <a:rPr lang="en-GB" dirty="0" err="1"/>
              <a:t>oni</a:t>
            </a:r>
            <a:r>
              <a:rPr lang="sk-SK" dirty="0"/>
              <a:t>liáza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c</a:t>
            </a:r>
            <a:r>
              <a:rPr lang="en-GB" dirty="0" err="1"/>
              <a:t>hro</a:t>
            </a:r>
            <a:r>
              <a:rPr lang="sk-SK" dirty="0"/>
              <a:t>nická periférna parodontitída 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s</a:t>
            </a:r>
            <a:r>
              <a:rPr lang="en-GB" dirty="0" err="1"/>
              <a:t>tomati</a:t>
            </a:r>
            <a:r>
              <a:rPr lang="sk-SK" dirty="0"/>
              <a:t>tída po tonzilektómii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u</a:t>
            </a:r>
            <a:r>
              <a:rPr lang="en-GB" dirty="0" err="1"/>
              <a:t>lcer</a:t>
            </a:r>
            <a:r>
              <a:rPr lang="sk-SK" dirty="0"/>
              <a:t>ózna stomatitída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u</a:t>
            </a:r>
            <a:r>
              <a:rPr lang="en-GB" dirty="0" err="1"/>
              <a:t>lcero</a:t>
            </a:r>
            <a:r>
              <a:rPr lang="sk-SK" dirty="0"/>
              <a:t>nekrotická stomatitída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27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Terapeutické</a:t>
            </a:r>
            <a:r>
              <a:rPr lang="en-GB" dirty="0"/>
              <a:t> a </a:t>
            </a:r>
            <a:r>
              <a:rPr lang="en-GB" dirty="0" err="1"/>
              <a:t>liečivé</a:t>
            </a:r>
            <a:r>
              <a:rPr lang="en-GB" dirty="0"/>
              <a:t> </a:t>
            </a:r>
            <a:r>
              <a:rPr lang="en-GB" dirty="0" err="1"/>
              <a:t>účinky</a:t>
            </a:r>
            <a:r>
              <a:rPr lang="en-GB" dirty="0"/>
              <a:t> </a:t>
            </a:r>
            <a:r>
              <a:rPr lang="en-GB" dirty="0" err="1"/>
              <a:t>propolisu</a:t>
            </a:r>
            <a:r>
              <a:rPr lang="en-GB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28728"/>
          </a:xfrm>
        </p:spPr>
        <p:txBody>
          <a:bodyPr>
            <a:normAutofit/>
          </a:bodyPr>
          <a:lstStyle/>
          <a:p>
            <a:pPr lvl="0"/>
            <a:r>
              <a:rPr lang="en-GB" dirty="0" err="1"/>
              <a:t>Otor</a:t>
            </a:r>
            <a:r>
              <a:rPr lang="sk-SK" dirty="0"/>
              <a:t>inolaryngológia</a:t>
            </a:r>
            <a:r>
              <a:rPr lang="en-GB" dirty="0"/>
              <a:t>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akútna tonzilitída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akútny zápal stredného ucha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chronická faryngitída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poúrazová faryngitída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strata sluchu</a:t>
            </a:r>
            <a:r>
              <a:rPr lang="en-GB" dirty="0"/>
              <a:t> (</a:t>
            </a:r>
            <a:r>
              <a:rPr lang="sk-SK" dirty="0"/>
              <a:t>sluchovo postihnutý</a:t>
            </a:r>
            <a:r>
              <a:rPr lang="en-GB" dirty="0"/>
              <a:t>)</a:t>
            </a:r>
          </a:p>
          <a:p>
            <a:r>
              <a:rPr lang="sk-SK" dirty="0"/>
              <a:t>Pľúcne choroby</a:t>
            </a:r>
            <a:r>
              <a:rPr lang="en-GB" dirty="0"/>
              <a:t> (</a:t>
            </a:r>
            <a:r>
              <a:rPr lang="en-GB" dirty="0" err="1"/>
              <a:t>Pulm</a:t>
            </a:r>
            <a:r>
              <a:rPr lang="sk-SK" dirty="0"/>
              <a:t>onológia</a:t>
            </a:r>
            <a:r>
              <a:rPr lang="en-GB" dirty="0"/>
              <a:t>):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a</a:t>
            </a:r>
            <a:r>
              <a:rPr lang="en-GB" dirty="0"/>
              <a:t>s</a:t>
            </a:r>
            <a:r>
              <a:rPr lang="sk-SK" dirty="0"/>
              <a:t>tma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b</a:t>
            </a:r>
            <a:r>
              <a:rPr lang="en-GB" dirty="0" err="1"/>
              <a:t>ronchi</a:t>
            </a:r>
            <a:r>
              <a:rPr lang="sk-SK" dirty="0"/>
              <a:t>ektázia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a</a:t>
            </a:r>
            <a:r>
              <a:rPr lang="en-GB" dirty="0" err="1"/>
              <a:t>st</a:t>
            </a:r>
            <a:r>
              <a:rPr lang="sk-SK" dirty="0"/>
              <a:t>matická bronchitída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89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Terapeutické</a:t>
            </a:r>
            <a:r>
              <a:rPr lang="en-GB" dirty="0"/>
              <a:t> a </a:t>
            </a:r>
            <a:r>
              <a:rPr lang="en-GB" dirty="0" err="1"/>
              <a:t>liečivé</a:t>
            </a:r>
            <a:r>
              <a:rPr lang="en-GB" dirty="0"/>
              <a:t> </a:t>
            </a:r>
            <a:r>
              <a:rPr lang="en-GB" dirty="0" err="1"/>
              <a:t>účinky</a:t>
            </a:r>
            <a:r>
              <a:rPr lang="en-GB" dirty="0"/>
              <a:t> </a:t>
            </a:r>
            <a:r>
              <a:rPr lang="en-GB" dirty="0" err="1"/>
              <a:t>propolisu</a:t>
            </a:r>
            <a:r>
              <a:rPr lang="en-GB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O</a:t>
            </a:r>
            <a:r>
              <a:rPr lang="sk-SK" dirty="0"/>
              <a:t>ftalmológia</a:t>
            </a:r>
            <a:r>
              <a:rPr lang="en-GB" dirty="0"/>
              <a:t>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m</a:t>
            </a:r>
            <a:r>
              <a:rPr lang="en-GB" dirty="0"/>
              <a:t>i</a:t>
            </a:r>
            <a:r>
              <a:rPr lang="sk-SK" dirty="0"/>
              <a:t>krobiálne zápalové ochorenie predného pólu oka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popáleniny očných príloh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poranenia očí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t</a:t>
            </a:r>
            <a:r>
              <a:rPr lang="en-GB" dirty="0" err="1"/>
              <a:t>ra</a:t>
            </a:r>
            <a:r>
              <a:rPr lang="sk-SK" dirty="0"/>
              <a:t>uma očných príloh</a:t>
            </a:r>
            <a:endParaRPr lang="en-GB" dirty="0"/>
          </a:p>
          <a:p>
            <a:r>
              <a:rPr lang="sk-SK" dirty="0"/>
              <a:t>Tráviace choroby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err="1"/>
              <a:t>subakútna</a:t>
            </a:r>
            <a:r>
              <a:rPr lang="sk-SK" dirty="0"/>
              <a:t> a chronická kolitída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zápcha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zápal žalúdka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18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Terapeutické</a:t>
            </a:r>
            <a:r>
              <a:rPr lang="en-GB" dirty="0"/>
              <a:t> a </a:t>
            </a:r>
            <a:r>
              <a:rPr lang="en-GB" dirty="0" err="1"/>
              <a:t>liečivé</a:t>
            </a:r>
            <a:r>
              <a:rPr lang="en-GB" dirty="0"/>
              <a:t> </a:t>
            </a:r>
            <a:r>
              <a:rPr lang="en-GB" dirty="0" err="1"/>
              <a:t>účinky</a:t>
            </a:r>
            <a:r>
              <a:rPr lang="en-GB" dirty="0"/>
              <a:t> </a:t>
            </a:r>
            <a:r>
              <a:rPr lang="en-GB" dirty="0" err="1"/>
              <a:t>propolisu</a:t>
            </a:r>
            <a:r>
              <a:rPr lang="en-GB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/>
              <a:t>Otorinolaryngológia</a:t>
            </a:r>
            <a:r>
              <a:rPr lang="en-GB" dirty="0"/>
              <a:t>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akútna tonzilitída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akútny zápal stredného ucha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c</a:t>
            </a:r>
            <a:r>
              <a:rPr lang="en-GB" dirty="0"/>
              <a:t>h</a:t>
            </a:r>
            <a:r>
              <a:rPr lang="sk-SK" dirty="0"/>
              <a:t>ronická faryngitída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poúrazová faryngitída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strata sluchu</a:t>
            </a:r>
            <a:r>
              <a:rPr lang="en-GB" dirty="0"/>
              <a:t> (</a:t>
            </a:r>
            <a:r>
              <a:rPr lang="sk-SK" dirty="0"/>
              <a:t>sluchovo postihnutý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3068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Propolis – </a:t>
            </a:r>
            <a:r>
              <a:rPr lang="sk-SK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ako ho pripraviť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31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Spôsob</a:t>
            </a:r>
            <a:r>
              <a:rPr lang="en-GB" dirty="0"/>
              <a:t> </a:t>
            </a:r>
            <a:r>
              <a:rPr lang="en-GB" dirty="0" err="1"/>
              <a:t>prípravy</a:t>
            </a:r>
            <a:r>
              <a:rPr lang="en-GB" dirty="0"/>
              <a:t> </a:t>
            </a:r>
            <a:r>
              <a:rPr lang="en-GB" dirty="0" err="1"/>
              <a:t>propolisovej</a:t>
            </a:r>
            <a:r>
              <a:rPr lang="en-GB" dirty="0"/>
              <a:t> </a:t>
            </a:r>
            <a:r>
              <a:rPr lang="en-GB" dirty="0" err="1"/>
              <a:t>tinktúry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dirty="0"/>
              <a:t>na 100 g alkoholu 80 ° - 86 °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err="1"/>
              <a:t>sa</a:t>
            </a:r>
            <a:r>
              <a:rPr lang="en-GB" dirty="0"/>
              <a:t> </a:t>
            </a:r>
            <a:r>
              <a:rPr lang="sk-SK" dirty="0"/>
              <a:t>pridá </a:t>
            </a:r>
            <a:r>
              <a:rPr lang="en-GB" dirty="0"/>
              <a:t>20 g </a:t>
            </a:r>
            <a:r>
              <a:rPr lang="en-GB" dirty="0" err="1"/>
              <a:t>pevného</a:t>
            </a:r>
            <a:r>
              <a:rPr lang="en-GB" dirty="0"/>
              <a:t> </a:t>
            </a:r>
            <a:r>
              <a:rPr lang="en-GB" dirty="0" err="1"/>
              <a:t>propolisu</a:t>
            </a:r>
            <a:r>
              <a:rPr lang="en-GB" dirty="0"/>
              <a:t> </a:t>
            </a:r>
            <a:r>
              <a:rPr lang="en-GB" dirty="0" err="1"/>
              <a:t>uchovávaného</a:t>
            </a:r>
            <a:r>
              <a:rPr lang="en-GB" dirty="0"/>
              <a:t> v </a:t>
            </a:r>
            <a:r>
              <a:rPr lang="en-GB" dirty="0" err="1"/>
              <a:t>chladničke</a:t>
            </a:r>
            <a:r>
              <a:rPr lang="en-GB" dirty="0"/>
              <a:t> </a:t>
            </a:r>
            <a:endParaRPr lang="sk-SK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err="1"/>
              <a:t>kombinácia</a:t>
            </a:r>
            <a:r>
              <a:rPr lang="en-GB" dirty="0"/>
              <a:t> </a:t>
            </a:r>
            <a:r>
              <a:rPr lang="en-GB" dirty="0" err="1"/>
              <a:t>alkoholu</a:t>
            </a:r>
            <a:r>
              <a:rPr lang="en-GB" dirty="0"/>
              <a:t> </a:t>
            </a:r>
            <a:r>
              <a:rPr lang="en-GB" dirty="0" err="1"/>
              <a:t>zmiešaného</a:t>
            </a:r>
            <a:r>
              <a:rPr lang="en-GB" dirty="0"/>
              <a:t> s </a:t>
            </a:r>
            <a:r>
              <a:rPr lang="en-GB" dirty="0" err="1"/>
              <a:t>propolisom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vloží</a:t>
            </a:r>
            <a:r>
              <a:rPr lang="en-GB" dirty="0"/>
              <a:t> do </a:t>
            </a:r>
            <a:r>
              <a:rPr lang="en-GB" dirty="0" err="1"/>
              <a:t>banky</a:t>
            </a:r>
            <a:r>
              <a:rPr lang="en-GB" dirty="0"/>
              <a:t> </a:t>
            </a:r>
            <a:endParaRPr lang="sk-SK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dirty="0"/>
              <a:t>zahreje na 30 ° C - 40 ° C a dobre sa premieša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postup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opakuje</a:t>
            </a:r>
            <a:r>
              <a:rPr lang="en-GB" dirty="0"/>
              <a:t> 6-7 </a:t>
            </a:r>
            <a:r>
              <a:rPr lang="en-GB" dirty="0" err="1"/>
              <a:t>krát</a:t>
            </a:r>
            <a:r>
              <a:rPr lang="en-GB" dirty="0"/>
              <a:t> </a:t>
            </a:r>
            <a:r>
              <a:rPr lang="en-GB" dirty="0" err="1"/>
              <a:t>týždenne</a:t>
            </a:r>
            <a:r>
              <a:rPr lang="en-GB" dirty="0"/>
              <a:t>, </a:t>
            </a:r>
            <a:r>
              <a:rPr lang="en-GB" dirty="0" err="1"/>
              <a:t>potom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zmes</a:t>
            </a:r>
            <a:r>
              <a:rPr lang="en-GB" dirty="0"/>
              <a:t> </a:t>
            </a:r>
            <a:r>
              <a:rPr lang="en-GB" dirty="0" err="1"/>
              <a:t>nechá</a:t>
            </a:r>
            <a:r>
              <a:rPr lang="en-GB" dirty="0"/>
              <a:t> </a:t>
            </a:r>
            <a:r>
              <a:rPr lang="en-GB" dirty="0" err="1"/>
              <a:t>usadiť</a:t>
            </a:r>
            <a:r>
              <a:rPr lang="en-GB" dirty="0"/>
              <a:t>, aby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naliala</a:t>
            </a:r>
            <a:r>
              <a:rPr lang="en-GB" dirty="0"/>
              <a:t> </a:t>
            </a:r>
            <a:r>
              <a:rPr lang="en-GB" dirty="0" err="1"/>
              <a:t>čistá</a:t>
            </a:r>
            <a:r>
              <a:rPr lang="en-GB" dirty="0"/>
              <a:t> </a:t>
            </a:r>
            <a:r>
              <a:rPr lang="en-GB" dirty="0" err="1"/>
              <a:t>tekutina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4981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2225</TotalTime>
  <Words>315</Words>
  <Application>Microsoft Office PowerPoint</Application>
  <PresentationFormat>Prezentácia na obrazovke (4:3)</PresentationFormat>
  <Paragraphs>72</Paragraphs>
  <Slides>9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4" baseType="lpstr">
      <vt:lpstr>Arial</vt:lpstr>
      <vt:lpstr>Arial </vt:lpstr>
      <vt:lpstr>Arial Black</vt:lpstr>
      <vt:lpstr>Calibri</vt:lpstr>
      <vt:lpstr>Základné</vt:lpstr>
      <vt:lpstr>Propolis</vt:lpstr>
      <vt:lpstr>Propolis</vt:lpstr>
      <vt:lpstr>Terapeutické a liečivé účinky propolisu </vt:lpstr>
      <vt:lpstr>Terapeutické a liečivé účinky propolisu </vt:lpstr>
      <vt:lpstr>Terapeutické a liečivé účinky propolisu </vt:lpstr>
      <vt:lpstr>Terapeutické a liečivé účinky propolisu </vt:lpstr>
      <vt:lpstr>Terapeutické a liečivé účinky propolisu </vt:lpstr>
      <vt:lpstr>Propolis – ako ho pripraviť</vt:lpstr>
      <vt:lpstr>Spôsob prípravy propolisovej tinktúry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175</cp:revision>
  <cp:lastPrinted>2019-02-12T08:21:40Z</cp:lastPrinted>
  <dcterms:created xsi:type="dcterms:W3CDTF">2019-02-10T21:49:04Z</dcterms:created>
  <dcterms:modified xsi:type="dcterms:W3CDTF">2021-03-24T21:40:37Z</dcterms:modified>
</cp:coreProperties>
</file>