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5" r:id="rId4"/>
    <p:sldId id="264" r:id="rId5"/>
    <p:sldId id="266" r:id="rId6"/>
    <p:sldId id="267" r:id="rId7"/>
    <p:sldId id="268" r:id="rId8"/>
    <p:sldId id="269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98" autoAdjust="0"/>
  </p:normalViewPr>
  <p:slideViewPr>
    <p:cSldViewPr>
      <p:cViewPr varScale="1">
        <p:scale>
          <a:sx n="46" d="100"/>
          <a:sy n="46" d="100"/>
        </p:scale>
        <p:origin x="53" y="58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2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054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6823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Therapeutic or curative properties of pollen: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2412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8592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24. 3. 2021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Včelí peľ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Včelí peľ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10000"/>
          </a:bodyPr>
          <a:lstStyle/>
          <a:p>
            <a:r>
              <a:rPr lang="sk-SK" noProof="0" dirty="0"/>
              <a:t>Peľ je jedným z najbohatších prírodných zdrojov selénu a vitamínov (B1, B2, B3, B5, B6, B9, C0), minerálov, stopových prvkov a aminokyselín </a:t>
            </a:r>
          </a:p>
          <a:p>
            <a:r>
              <a:rPr lang="sk-SK" noProof="0" dirty="0"/>
              <a:t>Peľ pomôže pri: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boji proti výživovým nedostatkom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regulácii činnosti pečene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obličiek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žalúdka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čriev a nervového systému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bojuje proti intelektuálnej a fyzickej únave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nervozite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nespavosti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a má antivírusové a antibakteriálne účinky </a:t>
            </a:r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Včelí peľ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noProof="0" dirty="0"/>
              <a:t>Včelí peľ obsahuje veľké množstvo: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vitamínov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enzýmov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je zdrojom </a:t>
            </a:r>
            <a:r>
              <a:rPr lang="sk-SK" noProof="0" dirty="0" err="1"/>
              <a:t>bioenergie</a:t>
            </a:r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28159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Včelí peľ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noProof="0" dirty="0"/>
              <a:t>Hlavné vlastnosti peľu súvisia s väčším bohatstvom výživných látok (aminokyseliny, vitamíny, enzýmy atď.)</a:t>
            </a:r>
          </a:p>
          <a:p>
            <a:r>
              <a:rPr lang="sk-SK" noProof="0" dirty="0"/>
              <a:t>Vzhľadom na zložitosť jeho jednotlivých prvkov sa peľ dlho používal ako „liek“ alebo ako „stimulant pre rast“. </a:t>
            </a:r>
          </a:p>
          <a:p>
            <a:r>
              <a:rPr lang="sk-SK" noProof="0" dirty="0"/>
              <a:t>Početné výskumy vykonané v priebehu času odhalili rôzne možnosti použitia pre: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peľ </a:t>
            </a:r>
            <a:r>
              <a:rPr lang="sk-SK" noProof="0" dirty="0" err="1"/>
              <a:t>poliflor</a:t>
            </a:r>
            <a:r>
              <a:rPr lang="sk-SK" noProof="0" dirty="0"/>
              <a:t> zbieraný včelami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v profylaxii a humánnych </a:t>
            </a:r>
            <a:r>
              <a:rPr lang="sk-SK" noProof="0" dirty="0" err="1"/>
              <a:t>terapeutikách</a:t>
            </a:r>
            <a:r>
              <a:rPr lang="sk-SK" noProof="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prináša veľmi dobré výsledky v prevencii a boji proti anémii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nervový systém a endokrinné choroby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noProof="0" dirty="0"/>
              <a:t>choroby tráviacej trubice a </a:t>
            </a:r>
            <a:r>
              <a:rPr lang="sk-SK" noProof="0" dirty="0" err="1"/>
              <a:t>hypovitaminóza</a:t>
            </a:r>
            <a:r>
              <a:rPr lang="sk-SK" noProof="0" dirty="0"/>
              <a:t> atď. </a:t>
            </a:r>
          </a:p>
        </p:txBody>
      </p:sp>
    </p:spTree>
    <p:extLst>
      <p:ext uri="{BB962C8B-B14F-4D97-AF65-F5344CB8AC3E}">
        <p14:creationId xmlns:p14="http://schemas.microsoft.com/office/powerpoint/2010/main" val="248650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Terapeutické alebo liečivé vlastnosti včelieho peľu </a:t>
            </a:r>
            <a:endParaRPr lang="sk-SK" sz="4000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77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Včelí peľ je…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i="1" noProof="0" dirty="0"/>
              <a:t>Anabolický: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peľ obsahuje veľa vitamínov a ďalších živín, ktoré sa podieľajú na zvyšovaní chuti do jedla a pomáhajú budovať nové bunky </a:t>
            </a:r>
          </a:p>
          <a:p>
            <a:pPr lvl="0"/>
            <a:r>
              <a:rPr lang="sk-SK" i="1" noProof="0" dirty="0" err="1"/>
              <a:t>Antiaterosklerotikum</a:t>
            </a:r>
            <a:r>
              <a:rPr lang="sk-SK" i="1" noProof="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peľ vďaka svojmu zložitému zloženiu znižuje zvýšený krvný tlak, zlepšuje krvný obeh zlepšením funkcie pečene a podporuje regeneráciu buniek arteriálneho endotelu </a:t>
            </a:r>
          </a:p>
          <a:p>
            <a:pPr lvl="0"/>
            <a:r>
              <a:rPr lang="sk-SK" i="1" noProof="0" dirty="0"/>
              <a:t>Antibakteriálny: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kvety, ktoré produkujú peľ, sa „nezaujímajú“ o kŕmenie baktérií, takže pridajú antibakteriálne látky, ako sú </a:t>
            </a:r>
            <a:r>
              <a:rPr lang="sk-SK" noProof="0" dirty="0" err="1"/>
              <a:t>bioflavonoidy</a:t>
            </a:r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809190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Včelí peľ je…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i="1" noProof="0" dirty="0"/>
              <a:t>Antidepresívum</a:t>
            </a:r>
            <a:r>
              <a:rPr lang="sk-SK" noProof="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peľ obsahuje všetky aminokyseliny potrebné pre nervový systém a vytvára si ich sám, z prírodných antidepresív, ako sú endorfíny </a:t>
            </a:r>
          </a:p>
          <a:p>
            <a:pPr lvl="0"/>
            <a:r>
              <a:rPr lang="sk-SK" i="1" noProof="0" dirty="0"/>
              <a:t>Protizápalový</a:t>
            </a:r>
            <a:r>
              <a:rPr lang="sk-SK" noProof="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peľ obsahuje okrem iných látok malé množstvo </a:t>
            </a:r>
            <a:r>
              <a:rPr lang="sk-SK" noProof="0" dirty="0" err="1"/>
              <a:t>bioflavonoidov</a:t>
            </a:r>
            <a:r>
              <a:rPr lang="sk-SK" noProof="0" dirty="0"/>
              <a:t>, ktoré sú známe pre svoje silné protizápalové látky </a:t>
            </a:r>
          </a:p>
          <a:p>
            <a:pPr lvl="0"/>
            <a:r>
              <a:rPr lang="sk-SK" i="1" noProof="0" dirty="0" err="1"/>
              <a:t>Antitoxický</a:t>
            </a:r>
            <a:r>
              <a:rPr lang="sk-SK" noProof="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peľ je najlepšou potravou pre pečeň; zdravá pečeň dokáže lepšie neutralizovať toxíny  </a:t>
            </a:r>
          </a:p>
          <a:p>
            <a:r>
              <a:rPr lang="sk-SK" noProof="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28079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Včelí peľ je…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sk-SK" i="1" noProof="0" dirty="0"/>
              <a:t>Dietetický</a:t>
            </a:r>
            <a:r>
              <a:rPr lang="sk-SK" noProof="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peľ je veľmi dobré jedlo, ako už bolo spomenuté vyššie; je to veľmi dobre vyvážený vegetariánsky zdroj výživných látok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odporúča sa pri obezite, hypertenzii, dne, atď. </a:t>
            </a:r>
          </a:p>
          <a:p>
            <a:pPr lvl="0"/>
            <a:r>
              <a:rPr lang="sk-SK" i="1" noProof="0" dirty="0"/>
              <a:t>Zlepšenie všetkých mozgových funkcií</a:t>
            </a:r>
            <a:r>
              <a:rPr lang="sk-SK" noProof="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kvôli prítomnosti veľkého množstva neuveriteľne odlišných živín, ktoré sa nachádzajú v jeho zložení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tieto látky priamo kŕmia všetky </a:t>
            </a:r>
            <a:r>
              <a:rPr lang="sk-SK" noProof="0" dirty="0" err="1"/>
              <a:t>neuronálne</a:t>
            </a:r>
            <a:r>
              <a:rPr lang="sk-SK" noProof="0" dirty="0"/>
              <a:t> bunky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nepriamy účinok je spôsobený kŕmením pečene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noProof="0" dirty="0"/>
              <a:t>zdravá pečeň na oplátku produkuje ďalšie dôležité látky pre funkciu mozgu </a:t>
            </a:r>
          </a:p>
        </p:txBody>
      </p:sp>
    </p:spTree>
    <p:extLst>
      <p:ext uri="{BB962C8B-B14F-4D97-AF65-F5344CB8AC3E}">
        <p14:creationId xmlns:p14="http://schemas.microsoft.com/office/powerpoint/2010/main" val="2499327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2221</TotalTime>
  <Words>409</Words>
  <Application>Microsoft Office PowerPoint</Application>
  <PresentationFormat>Prezentácia na obrazovke (4:3)</PresentationFormat>
  <Paragraphs>69</Paragraphs>
  <Slides>8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Arial </vt:lpstr>
      <vt:lpstr>Arial Black</vt:lpstr>
      <vt:lpstr>Calibri</vt:lpstr>
      <vt:lpstr>Základné</vt:lpstr>
      <vt:lpstr>Včelí peľ</vt:lpstr>
      <vt:lpstr>Včelí peľ</vt:lpstr>
      <vt:lpstr>Včelí peľ</vt:lpstr>
      <vt:lpstr>Včelí peľ</vt:lpstr>
      <vt:lpstr>Terapeutické alebo liečivé vlastnosti včelieho peľu </vt:lpstr>
      <vt:lpstr>Včelí peľ je…</vt:lpstr>
      <vt:lpstr>Včelí peľ je…</vt:lpstr>
      <vt:lpstr>Včelí peľ je…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186</cp:revision>
  <cp:lastPrinted>2019-02-12T08:21:40Z</cp:lastPrinted>
  <dcterms:created xsi:type="dcterms:W3CDTF">2019-02-10T21:49:04Z</dcterms:created>
  <dcterms:modified xsi:type="dcterms:W3CDTF">2021-03-24T21:37:45Z</dcterms:modified>
</cp:coreProperties>
</file>