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7"/>
  </p:notesMasterIdLst>
  <p:handoutMasterIdLst>
    <p:handoutMasterId r:id="rId8"/>
  </p:handoutMasterIdLst>
  <p:sldIdLst>
    <p:sldId id="256" r:id="rId2"/>
    <p:sldId id="268" r:id="rId3"/>
    <p:sldId id="297" r:id="rId4"/>
    <p:sldId id="269" r:id="rId5"/>
    <p:sldId id="271" r:id="rId6"/>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redný štýl 2 - zvýrazneni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Svetlý štýl 1 - zvýrazneni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73819" autoAdjust="0"/>
  </p:normalViewPr>
  <p:slideViewPr>
    <p:cSldViewPr>
      <p:cViewPr varScale="1">
        <p:scale>
          <a:sx n="55" d="100"/>
          <a:sy n="55" d="100"/>
        </p:scale>
        <p:origin x="171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7.5.2020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7.5.2020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7.5.2020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a16="http://schemas.microsoft.com/office/drawing/2014/main" xmlns=""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7.5.2020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7.5.2020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7.5.2020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7.5.2020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7.5.2020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7.5.2020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7.5.2020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7.5.2020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7.5.2020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7.5.2020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7.5.2020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1.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Entrepreneurship</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 </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a:r>
            <a:b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br>
            <a:r>
              <a:rPr lang="hr-HR" sz="4000" dirty="0" err="1">
                <a:solidFill>
                  <a:schemeClr val="accent6">
                    <a:lumMod val="75000"/>
                  </a:schemeClr>
                </a:solidFill>
                <a:latin typeface="Calibri" panose="020F0502020204030204" pitchFamily="34" charset="0"/>
                <a:ea typeface="Montserrat"/>
                <a:cs typeface="Calibri" panose="020F0502020204030204" pitchFamily="34" charset="0"/>
                <a:sym typeface="Montserrat"/>
              </a:rPr>
              <a:t>I</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ntroduction</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and</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course</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outline</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xmlns=""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xmlns=""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xmlns="" id="{D14293BA-587F-487F-AFB8-C156BDE7446B}"/>
              </a:ext>
            </a:extLst>
          </p:cNvPr>
          <p:cNvSpPr/>
          <p:nvPr/>
        </p:nvSpPr>
        <p:spPr>
          <a:xfrm>
            <a:off x="500034" y="6286520"/>
            <a:ext cx="8101770" cy="369332"/>
          </a:xfrm>
          <a:prstGeom prst="rect">
            <a:avLst/>
          </a:prstGeom>
        </p:spPr>
        <p:txBody>
          <a:bodyPr wrap="square">
            <a:spAutoFit/>
          </a:bodyPr>
          <a:lstStyle/>
          <a:p>
            <a:pPr algn="ctr"/>
            <a:r>
              <a:rPr lang="en-GB" dirty="0">
                <a:solidFill>
                  <a:srgbClr val="FF0000"/>
                </a:solidFill>
              </a:rPr>
              <a:t>Entrepreneurship</a:t>
            </a:r>
            <a:endParaRPr lang="en-US" dirty="0">
              <a:solidFill>
                <a:srgbClr val="FF0000"/>
              </a:solidFill>
            </a:endParaRPr>
          </a:p>
        </p:txBody>
      </p:sp>
    </p:spTree>
    <p:extLst>
      <p:ext uri="{BB962C8B-B14F-4D97-AF65-F5344CB8AC3E}">
        <p14:creationId xmlns:p14="http://schemas.microsoft.com/office/powerpoint/2010/main" val="967997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a:t>Entrepreneurship</a:t>
            </a:r>
            <a:endParaRPr lang="hr-HR" dirty="0"/>
          </a:p>
        </p:txBody>
      </p:sp>
      <p:sp>
        <p:nvSpPr>
          <p:cNvPr id="3" name="Rezervirano mjesto sadržaja 2"/>
          <p:cNvSpPr>
            <a:spLocks noGrp="1"/>
          </p:cNvSpPr>
          <p:nvPr>
            <p:ph idx="1"/>
          </p:nvPr>
        </p:nvSpPr>
        <p:spPr/>
        <p:txBody>
          <a:bodyPr/>
          <a:lstStyle/>
          <a:p>
            <a:r>
              <a:rPr lang="hr-HR" dirty="0" err="1" smtClean="0"/>
              <a:t>An</a:t>
            </a:r>
            <a:r>
              <a:rPr lang="hr-HR" dirty="0" smtClean="0"/>
              <a:t> </a:t>
            </a:r>
            <a:r>
              <a:rPr lang="en-GB" dirty="0" smtClean="0"/>
              <a:t>interdisciplinary </a:t>
            </a:r>
            <a:r>
              <a:rPr lang="en-GB" dirty="0"/>
              <a:t>course designed to teach students how to think and act entrepreneurial. </a:t>
            </a:r>
            <a:endParaRPr lang="hr-HR" dirty="0" smtClean="0"/>
          </a:p>
          <a:p>
            <a:r>
              <a:rPr lang="en-GB" dirty="0" smtClean="0"/>
              <a:t>It </a:t>
            </a:r>
            <a:r>
              <a:rPr lang="en-GB" dirty="0"/>
              <a:t>focuses on different stages related to the entrepreneurial process, including business model innovation, monetization, small business management as well as strategies that improve performance of new business ventures</a:t>
            </a:r>
            <a:endParaRPr lang="hr-HR" dirty="0"/>
          </a:p>
        </p:txBody>
      </p:sp>
    </p:spTree>
    <p:extLst>
      <p:ext uri="{BB962C8B-B14F-4D97-AF65-F5344CB8AC3E}">
        <p14:creationId xmlns:p14="http://schemas.microsoft.com/office/powerpoint/2010/main" val="327926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Agrotourism</a:t>
            </a:r>
            <a:endParaRPr lang="hr-HR" dirty="0"/>
          </a:p>
        </p:txBody>
      </p:sp>
      <p:sp>
        <p:nvSpPr>
          <p:cNvPr id="3" name="Rezervirano mjesto sadržaja 2"/>
          <p:cNvSpPr>
            <a:spLocks noGrp="1"/>
          </p:cNvSpPr>
          <p:nvPr>
            <p:ph idx="1"/>
          </p:nvPr>
        </p:nvSpPr>
        <p:spPr/>
        <p:txBody>
          <a:bodyPr/>
          <a:lstStyle/>
          <a:p>
            <a:r>
              <a:rPr lang="en-GB" dirty="0"/>
              <a:t>How is </a:t>
            </a:r>
            <a:r>
              <a:rPr lang="en-GB" dirty="0" err="1" smtClean="0"/>
              <a:t>agr</a:t>
            </a:r>
            <a:r>
              <a:rPr lang="hr-HR" dirty="0" smtClean="0"/>
              <a:t>o</a:t>
            </a:r>
            <a:r>
              <a:rPr lang="en-GB" dirty="0" smtClean="0"/>
              <a:t>tourism </a:t>
            </a:r>
            <a:r>
              <a:rPr lang="en-GB" dirty="0"/>
              <a:t>similar to and different from other modes of </a:t>
            </a:r>
            <a:r>
              <a:rPr lang="en-GB" dirty="0" smtClean="0"/>
              <a:t>tourism</a:t>
            </a:r>
            <a:r>
              <a:rPr lang="hr-HR" dirty="0" smtClean="0"/>
              <a:t>?</a:t>
            </a:r>
          </a:p>
          <a:p>
            <a:r>
              <a:rPr lang="en-GB" dirty="0"/>
              <a:t>Definitions and Types of </a:t>
            </a:r>
            <a:r>
              <a:rPr lang="en-GB" dirty="0" err="1"/>
              <a:t>Agritourism</a:t>
            </a:r>
            <a:endParaRPr lang="hr-HR" dirty="0" smtClean="0"/>
          </a:p>
          <a:p>
            <a:endParaRPr lang="hr-HR" dirty="0"/>
          </a:p>
        </p:txBody>
      </p:sp>
    </p:spTree>
    <p:extLst>
      <p:ext uri="{BB962C8B-B14F-4D97-AF65-F5344CB8AC3E}">
        <p14:creationId xmlns:p14="http://schemas.microsoft.com/office/powerpoint/2010/main" val="958294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Course description</a:t>
            </a:r>
            <a:endParaRPr lang="hr-HR" dirty="0"/>
          </a:p>
        </p:txBody>
      </p:sp>
      <p:sp>
        <p:nvSpPr>
          <p:cNvPr id="3" name="Rezervirano mjesto sadržaja 2"/>
          <p:cNvSpPr>
            <a:spLocks noGrp="1"/>
          </p:cNvSpPr>
          <p:nvPr>
            <p:ph idx="1"/>
          </p:nvPr>
        </p:nvSpPr>
        <p:spPr/>
        <p:txBody>
          <a:bodyPr/>
          <a:lstStyle/>
          <a:p>
            <a:r>
              <a:rPr lang="en-GB" dirty="0" err="1"/>
              <a:t>Centered</a:t>
            </a:r>
            <a:r>
              <a:rPr lang="en-GB" dirty="0"/>
              <a:t> around a mixture of theoretical exploration as well as case studies of real-world examples, students will develop personal creativity and entrepreneurial initiative, adopting of the key steps in the elaboration of business idea, understanding the stages of the entrepreneurial process and the resources needed for the successful development of entrepreneurial ventures.</a:t>
            </a:r>
            <a:endParaRPr lang="hr-HR" dirty="0"/>
          </a:p>
          <a:p>
            <a:r>
              <a:rPr lang="en-GB" dirty="0"/>
              <a:t>Concepts and skills are reinforced by a strong emphasis on hands-on experiences. </a:t>
            </a:r>
            <a:endParaRPr lang="hr-HR" dirty="0" smtClean="0"/>
          </a:p>
          <a:p>
            <a:r>
              <a:rPr lang="en-GB" dirty="0" smtClean="0"/>
              <a:t>Applications </a:t>
            </a:r>
            <a:r>
              <a:rPr lang="en-GB" dirty="0"/>
              <a:t>to society, individuals, and the utilization of technology are included</a:t>
            </a:r>
            <a:r>
              <a:rPr lang="en-GB" dirty="0" smtClean="0"/>
              <a:t>.</a:t>
            </a:r>
            <a:endParaRPr lang="hr-HR" dirty="0"/>
          </a:p>
        </p:txBody>
      </p:sp>
    </p:spTree>
    <p:extLst>
      <p:ext uri="{BB962C8B-B14F-4D97-AF65-F5344CB8AC3E}">
        <p14:creationId xmlns:p14="http://schemas.microsoft.com/office/powerpoint/2010/main" val="4186648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Learning outcomes</a:t>
            </a:r>
            <a:endParaRPr lang="hr-HR" dirty="0"/>
          </a:p>
        </p:txBody>
      </p:sp>
      <p:sp>
        <p:nvSpPr>
          <p:cNvPr id="3" name="Rezervirano mjesto sadržaja 2"/>
          <p:cNvSpPr>
            <a:spLocks noGrp="1"/>
          </p:cNvSpPr>
          <p:nvPr>
            <p:ph idx="1"/>
          </p:nvPr>
        </p:nvSpPr>
        <p:spPr/>
        <p:txBody>
          <a:bodyPr>
            <a:normAutofit fontScale="85000" lnSpcReduction="20000"/>
          </a:bodyPr>
          <a:lstStyle/>
          <a:p>
            <a:pPr marL="342900" indent="-342900">
              <a:buFont typeface="Arial" panose="020B0604020202020204" pitchFamily="34" charset="0"/>
              <a:buChar char="•"/>
            </a:pPr>
            <a:r>
              <a:rPr lang="en-US" dirty="0"/>
              <a:t>Define basic terms of entrepreneurial and family business and </a:t>
            </a:r>
            <a:r>
              <a:rPr lang="en-US" dirty="0" err="1"/>
              <a:t>analyse</a:t>
            </a:r>
            <a:r>
              <a:rPr lang="en-US" dirty="0"/>
              <a:t> the business environment in order to identify business opportunities.</a:t>
            </a:r>
          </a:p>
          <a:p>
            <a:pPr marL="342900" indent="-342900">
              <a:buFont typeface="Arial" panose="020B0604020202020204" pitchFamily="34" charset="0"/>
              <a:buChar char="•"/>
            </a:pPr>
            <a:r>
              <a:rPr lang="en-US" dirty="0"/>
              <a:t>Create and exploit innovative business ideas and market opportunities by identifying the elements of success of entrepreneurial ventures.</a:t>
            </a:r>
          </a:p>
          <a:p>
            <a:pPr marL="342900" indent="-342900">
              <a:buFont typeface="Arial" panose="020B0604020202020204" pitchFamily="34" charset="0"/>
              <a:buChar char="•"/>
            </a:pPr>
            <a:r>
              <a:rPr lang="en-US" dirty="0"/>
              <a:t>Apply the principles of viability of businesses, new business proposals, and opportunities within existing businesses.</a:t>
            </a:r>
          </a:p>
          <a:p>
            <a:pPr marL="342900" indent="-342900">
              <a:buFont typeface="Arial" panose="020B0604020202020204" pitchFamily="34" charset="0"/>
              <a:buChar char="•"/>
            </a:pPr>
            <a:r>
              <a:rPr lang="en-US" dirty="0"/>
              <a:t>Consider the legal and financial conditions for starting a business venture.</a:t>
            </a:r>
          </a:p>
          <a:p>
            <a:pPr marL="342900" indent="-342900">
              <a:buFont typeface="Arial" panose="020B0604020202020204" pitchFamily="34" charset="0"/>
              <a:buChar char="•"/>
            </a:pPr>
            <a:r>
              <a:rPr lang="en-US" dirty="0"/>
              <a:t>Turn market opportunities into a business plan and build a mindset focusing on developing novel and unique approaches to market opportunities.</a:t>
            </a:r>
          </a:p>
          <a:p>
            <a:pPr marL="342900" indent="-342900">
              <a:buFont typeface="Arial" panose="020B0604020202020204" pitchFamily="34" charset="0"/>
              <a:buChar char="•"/>
            </a:pPr>
            <a:r>
              <a:rPr lang="en-US" dirty="0"/>
              <a:t>Apply the principles of preparing a startup business plan emphasizing financing, marketing, and organizing.</a:t>
            </a:r>
          </a:p>
          <a:p>
            <a:pPr marL="342900" indent="-342900">
              <a:buFont typeface="Arial" panose="020B0604020202020204" pitchFamily="34" charset="0"/>
              <a:buChar char="•"/>
            </a:pPr>
            <a:r>
              <a:rPr lang="en-US"/>
              <a:t>Interpret their own business </a:t>
            </a:r>
            <a:r>
              <a:rPr lang="en-US"/>
              <a:t>plan</a:t>
            </a:r>
            <a:r>
              <a:rPr lang="en-US" smtClean="0"/>
              <a:t>.</a:t>
            </a:r>
            <a:endParaRPr lang="en-US"/>
          </a:p>
        </p:txBody>
      </p:sp>
    </p:spTree>
    <p:extLst>
      <p:ext uri="{BB962C8B-B14F-4D97-AF65-F5344CB8AC3E}">
        <p14:creationId xmlns:p14="http://schemas.microsoft.com/office/powerpoint/2010/main" val="1728980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2364</TotalTime>
  <Words>277</Words>
  <Application>Microsoft Office PowerPoint</Application>
  <PresentationFormat>Prikaz na zaslonu (4:3)</PresentationFormat>
  <Paragraphs>24</Paragraphs>
  <Slides>5</Slides>
  <Notes>1</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5</vt:i4>
      </vt:variant>
    </vt:vector>
  </HeadingPairs>
  <TitlesOfParts>
    <vt:vector size="11" baseType="lpstr">
      <vt:lpstr>Arial</vt:lpstr>
      <vt:lpstr>Arial </vt:lpstr>
      <vt:lpstr>Arial Black</vt:lpstr>
      <vt:lpstr>Calibri</vt:lpstr>
      <vt:lpstr>Montserrat</vt:lpstr>
      <vt:lpstr>Základné</vt:lpstr>
      <vt:lpstr>1. Entrepreneurship -  Introduction and course outline</vt:lpstr>
      <vt:lpstr>Entrepreneurship</vt:lpstr>
      <vt:lpstr>Agrotourism</vt:lpstr>
      <vt:lpstr>Course description</vt:lpstr>
      <vt:lpstr>Learning outcomes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Tanja_PC</cp:lastModifiedBy>
  <cp:revision>229</cp:revision>
  <cp:lastPrinted>2019-02-12T08:21:40Z</cp:lastPrinted>
  <dcterms:created xsi:type="dcterms:W3CDTF">2019-02-10T21:49:04Z</dcterms:created>
  <dcterms:modified xsi:type="dcterms:W3CDTF">2020-05-07T18:05:40Z</dcterms:modified>
</cp:coreProperties>
</file>