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97" r:id="rId4"/>
    <p:sldId id="269" r:id="rId5"/>
    <p:sldId id="271" r:id="rId6"/>
    <p:sldId id="298" r:id="rId7"/>
    <p:sldId id="299" r:id="rId8"/>
    <p:sldId id="300" r:id="rId9"/>
    <p:sldId id="301" r:id="rId10"/>
    <p:sldId id="302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7.5.2020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.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Entrepreneurship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- </a:t>
            </a:r>
            <a:b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</a:b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How to start </a:t>
            </a:r>
            <a:r>
              <a:rPr lang="hr-HR" sz="40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agrobusiness</a:t>
            </a:r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?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Entrepreneurship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/>
              <a:t>your customers advertise your business for you. </a:t>
            </a:r>
            <a:endParaRPr lang="hr-HR" dirty="0" smtClean="0"/>
          </a:p>
          <a:p>
            <a:r>
              <a:rPr lang="en-US" dirty="0" smtClean="0"/>
              <a:t>Give </a:t>
            </a:r>
            <a:r>
              <a:rPr lang="en-US" dirty="0"/>
              <a:t>them promotional items with a logo on </a:t>
            </a:r>
            <a:r>
              <a:rPr lang="en-US" dirty="0" smtClean="0"/>
              <a:t>them</a:t>
            </a:r>
            <a:r>
              <a:rPr lang="hr-HR" dirty="0" smtClean="0"/>
              <a:t>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544445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0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INTRODUCTION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Agribusiness is much more than cultivating land or producing animals.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Many </a:t>
            </a:r>
            <a:r>
              <a:rPr lang="en-US" dirty="0"/>
              <a:t>farmers buy or sell their products directly to farmers, but other types of agribusiness provide services that keep farmers in business.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you start any type of agribusiness, research your market so you can have a profitable agribusiness start-up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92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Determine which products or services you will sell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/>
              <a:t>a business plan that allows you to project the earnings you intend to make over the years.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Include </a:t>
            </a:r>
            <a:r>
              <a:rPr lang="en-US" dirty="0"/>
              <a:t>in this plan all costs from procurement, licenses, insurance and other operating costs.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Indicate </a:t>
            </a:r>
            <a:r>
              <a:rPr lang="en-US" dirty="0"/>
              <a:t>the cost of buying or leasing land to start an agribusiness, as well as for all the buildings you need</a:t>
            </a:r>
            <a:r>
              <a:rPr lang="en-US" dirty="0" smtClean="0"/>
              <a:t>.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dirty="0"/>
              <a:t>I</a:t>
            </a:r>
            <a:r>
              <a:rPr lang="en-US" dirty="0" err="1" smtClean="0"/>
              <a:t>nclude</a:t>
            </a:r>
            <a:r>
              <a:rPr lang="en-US" dirty="0" smtClean="0"/>
              <a:t> </a:t>
            </a:r>
            <a:r>
              <a:rPr lang="en-US" dirty="0"/>
              <a:t>the cost of any equipment needed to operate your farm business.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From </a:t>
            </a:r>
            <a:r>
              <a:rPr lang="en-US" dirty="0"/>
              <a:t>these costs, determine how much money you may need to borrow to get your business started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82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Seek</a:t>
            </a:r>
            <a:r>
              <a:rPr lang="hr-HR" dirty="0"/>
              <a:t> </a:t>
            </a:r>
            <a:r>
              <a:rPr lang="hr-HR" dirty="0" err="1"/>
              <a:t>financing</a:t>
            </a:r>
            <a:r>
              <a:rPr lang="hr-HR" dirty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 financing from a bank or other credit institution that offers agribusiness loans.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/>
              <a:t>the information from your business plan to get credit.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you have the capital to start a business without a bank loan, omit this step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866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Register</a:t>
            </a:r>
            <a:r>
              <a:rPr lang="hr-HR" dirty="0"/>
              <a:t> </a:t>
            </a:r>
            <a:r>
              <a:rPr lang="hr-HR" dirty="0" err="1"/>
              <a:t>your</a:t>
            </a:r>
            <a:r>
              <a:rPr lang="hr-HR" dirty="0"/>
              <a:t> </a:t>
            </a:r>
            <a:r>
              <a:rPr lang="hr-HR" dirty="0" err="1"/>
              <a:t>company</a:t>
            </a:r>
            <a:r>
              <a:rPr lang="hr-HR" dirty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Obtain from the Secretary of State's Office all the business licenses you need to work in your state.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Register </a:t>
            </a:r>
            <a:r>
              <a:rPr lang="en-US" dirty="0"/>
              <a:t>your company name and apply for a tax number from the same office.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you are planning to operate as a limited liability company or corporation, complete the paperwork at the Secretary of State's office.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Meet </a:t>
            </a:r>
            <a:r>
              <a:rPr lang="en-US" dirty="0"/>
              <a:t>business requirements within the city limits with the city clerk’s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8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business</a:t>
            </a:r>
            <a:r>
              <a:rPr lang="hr-HR" dirty="0"/>
              <a:t> </a:t>
            </a:r>
            <a:r>
              <a:rPr lang="hr-HR" dirty="0" err="1"/>
              <a:t>licenses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for any special licenses you need at the state and federal levels.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example, you may need a chemical applicator license if your business sprays weeds with herbicides.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You </a:t>
            </a:r>
            <a:r>
              <a:rPr lang="en-US" dirty="0"/>
              <a:t>may need special permits to dispose of farm waste from the state Department of Natural Resources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609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material</a:t>
            </a:r>
            <a:r>
              <a:rPr lang="hr-HR" dirty="0"/>
              <a:t> </a:t>
            </a:r>
            <a:r>
              <a:rPr lang="hr-HR" dirty="0" err="1"/>
              <a:t>resources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up your business on the land you bought or rented.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Build </a:t>
            </a:r>
            <a:r>
              <a:rPr lang="en-US" dirty="0"/>
              <a:t>or customize existing buildings to suit your business needs.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Buy </a:t>
            </a:r>
            <a:r>
              <a:rPr lang="en-US" dirty="0"/>
              <a:t>materials you intend to sell to your customers and stocks.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Buy </a:t>
            </a:r>
            <a:r>
              <a:rPr lang="en-US" dirty="0"/>
              <a:t>enough property and liability insurance to cover your property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578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Develop</a:t>
            </a:r>
            <a:r>
              <a:rPr lang="hr-HR" dirty="0"/>
              <a:t> a 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marketing </a:t>
            </a:r>
            <a:r>
              <a:rPr lang="hr-HR" dirty="0"/>
              <a:t>plan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 a marketing plan to start an agribusiness that clearly identifies you and your business with a brand or logo.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Identify </a:t>
            </a:r>
            <a:r>
              <a:rPr lang="en-US" dirty="0"/>
              <a:t>your market and the ways you can reach your customers.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Think </a:t>
            </a:r>
            <a:r>
              <a:rPr lang="en-US" dirty="0"/>
              <a:t>long-term as well as short-term as you plan your marketing strategies.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Look </a:t>
            </a:r>
            <a:r>
              <a:rPr lang="en-US" dirty="0"/>
              <a:t>for ways to advertise your brand that brings you the highest return on your marketing dollar.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Place </a:t>
            </a:r>
            <a:r>
              <a:rPr lang="en-US" dirty="0"/>
              <a:t>ads in newspapers, radio and television, but also hang flyers on bulletin boards in places where potential clients are doing business.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Hire </a:t>
            </a:r>
            <a:r>
              <a:rPr lang="en-US" dirty="0"/>
              <a:t>someone to create a website for your agribusiness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67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Hire </a:t>
            </a:r>
            <a:r>
              <a:rPr lang="hr-HR" dirty="0" err="1"/>
              <a:t>employees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</a:t>
            </a:r>
            <a:r>
              <a:rPr lang="en-US" dirty="0"/>
              <a:t>no special training is required for most agribusiness, there may be exceptions.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Hire </a:t>
            </a:r>
            <a:r>
              <a:rPr lang="en-US" dirty="0"/>
              <a:t>people capable of carrying heavy loads if you sell products sold at 50 lb. bags. </a:t>
            </a:r>
            <a:endParaRPr lang="hr-HR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Select </a:t>
            </a:r>
            <a:r>
              <a:rPr lang="en-US" dirty="0"/>
              <a:t>employees who are able to pass the tests required to obtain any special operator licensing, such as working with a sprayer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953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</TotalTime>
  <Words>554</Words>
  <Application>Microsoft Office PowerPoint</Application>
  <PresentationFormat>Prikaz na zaslonu (4:3)</PresentationFormat>
  <Paragraphs>47</Paragraphs>
  <Slides>10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6" baseType="lpstr">
      <vt:lpstr>Arial</vt:lpstr>
      <vt:lpstr>Arial </vt:lpstr>
      <vt:lpstr>Arial Black</vt:lpstr>
      <vt:lpstr>Calibri</vt:lpstr>
      <vt:lpstr>Montserrat</vt:lpstr>
      <vt:lpstr>Základné</vt:lpstr>
      <vt:lpstr>2. Entrepreneurship -  How to start agrobusiness?</vt:lpstr>
      <vt:lpstr>INTRODUCTION</vt:lpstr>
      <vt:lpstr>Determine which products or services you will sell</vt:lpstr>
      <vt:lpstr>Seek financing </vt:lpstr>
      <vt:lpstr>Register your company </vt:lpstr>
      <vt:lpstr>business licenses</vt:lpstr>
      <vt:lpstr>material resources</vt:lpstr>
      <vt:lpstr>Develop a  marketing plan </vt:lpstr>
      <vt:lpstr>Hire employees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Tanja_PC</cp:lastModifiedBy>
  <cp:revision>232</cp:revision>
  <cp:lastPrinted>2019-02-12T08:21:40Z</cp:lastPrinted>
  <dcterms:created xsi:type="dcterms:W3CDTF">2019-02-10T21:49:04Z</dcterms:created>
  <dcterms:modified xsi:type="dcterms:W3CDTF">2020-05-07T18:28:41Z</dcterms:modified>
</cp:coreProperties>
</file>