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8" r:id="rId3"/>
    <p:sldId id="297" r:id="rId4"/>
    <p:sldId id="269" r:id="rId5"/>
    <p:sldId id="271" r:id="rId6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Svetlý štýl 1 - zvýrazneni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78" autoAdjust="0"/>
    <p:restoredTop sz="73819" autoAdjust="0"/>
  </p:normalViewPr>
  <p:slideViewPr>
    <p:cSldViewPr>
      <p:cViewPr>
        <p:scale>
          <a:sx n="91" d="100"/>
          <a:sy n="91" d="100"/>
        </p:scale>
        <p:origin x="-22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20. 5. 2020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1. </a:t>
            </a: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Poduzetništvo –</a:t>
            </a:r>
            <a:b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r>
              <a:rPr lang="hr-H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Uvod i okvir tečaja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Poduzetništvo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poduzetništvo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Interdisciplinarni tečaj osmišljen da nauči studente kako razmišljati i djelovati poduzetnički</a:t>
            </a:r>
            <a:r>
              <a:rPr lang="hr-HR" dirty="0" smtClean="0"/>
              <a:t>.</a:t>
            </a:r>
          </a:p>
          <a:p>
            <a:r>
              <a:rPr lang="en-GB" dirty="0" err="1"/>
              <a:t>Usredotočuje</a:t>
            </a:r>
            <a:r>
              <a:rPr lang="en-GB" dirty="0"/>
              <a:t> se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različite</a:t>
            </a:r>
            <a:r>
              <a:rPr lang="en-GB" dirty="0"/>
              <a:t> faze </a:t>
            </a:r>
            <a:r>
              <a:rPr lang="en-GB" dirty="0" err="1"/>
              <a:t>poduzetničkog</a:t>
            </a:r>
            <a:r>
              <a:rPr lang="en-GB" dirty="0"/>
              <a:t> </a:t>
            </a:r>
            <a:r>
              <a:rPr lang="en-GB" dirty="0" err="1"/>
              <a:t>procesa</a:t>
            </a:r>
            <a:r>
              <a:rPr lang="en-GB" dirty="0"/>
              <a:t>, </a:t>
            </a:r>
            <a:r>
              <a:rPr lang="en-GB" dirty="0" err="1"/>
              <a:t>uključujući</a:t>
            </a:r>
            <a:r>
              <a:rPr lang="en-GB" dirty="0"/>
              <a:t> </a:t>
            </a:r>
            <a:r>
              <a:rPr lang="en-GB" dirty="0" err="1"/>
              <a:t>inovacije</a:t>
            </a:r>
            <a:r>
              <a:rPr lang="en-GB" dirty="0"/>
              <a:t> </a:t>
            </a:r>
            <a:r>
              <a:rPr lang="en-GB" dirty="0" err="1"/>
              <a:t>poslovnog</a:t>
            </a:r>
            <a:r>
              <a:rPr lang="en-GB" dirty="0"/>
              <a:t> </a:t>
            </a:r>
            <a:r>
              <a:rPr lang="en-GB" dirty="0" err="1"/>
              <a:t>modela</a:t>
            </a:r>
            <a:r>
              <a:rPr lang="en-GB" dirty="0"/>
              <a:t>, </a:t>
            </a:r>
            <a:r>
              <a:rPr lang="en-GB" dirty="0" err="1"/>
              <a:t>unovčavanje</a:t>
            </a:r>
            <a:r>
              <a:rPr lang="en-GB" dirty="0"/>
              <a:t>, </a:t>
            </a:r>
            <a:r>
              <a:rPr lang="en-GB" dirty="0" err="1"/>
              <a:t>upravljanje</a:t>
            </a:r>
            <a:r>
              <a:rPr lang="en-GB" dirty="0"/>
              <a:t> </a:t>
            </a:r>
            <a:r>
              <a:rPr lang="en-GB" dirty="0" err="1"/>
              <a:t>malim</a:t>
            </a:r>
            <a:r>
              <a:rPr lang="en-GB" dirty="0"/>
              <a:t> </a:t>
            </a:r>
            <a:r>
              <a:rPr lang="en-GB" dirty="0" err="1"/>
              <a:t>poduzećima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i </a:t>
            </a:r>
            <a:r>
              <a:rPr lang="en-GB" dirty="0" err="1"/>
              <a:t>strategije</a:t>
            </a:r>
            <a:r>
              <a:rPr lang="en-GB" dirty="0"/>
              <a:t> </a:t>
            </a:r>
            <a:r>
              <a:rPr lang="en-GB" dirty="0" err="1"/>
              <a:t>koje</a:t>
            </a:r>
            <a:r>
              <a:rPr lang="en-GB" dirty="0"/>
              <a:t> </a:t>
            </a:r>
            <a:r>
              <a:rPr lang="en-GB" dirty="0" err="1"/>
              <a:t>poboljšavaju</a:t>
            </a:r>
            <a:r>
              <a:rPr lang="en-GB" dirty="0"/>
              <a:t> </a:t>
            </a:r>
            <a:r>
              <a:rPr lang="en-GB" dirty="0" err="1"/>
              <a:t>uspješnost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poslovnih</a:t>
            </a:r>
            <a:r>
              <a:rPr lang="en-GB" dirty="0"/>
              <a:t> </a:t>
            </a:r>
            <a:r>
              <a:rPr lang="en-GB" dirty="0" err="1"/>
              <a:t>poduhvata</a:t>
            </a:r>
            <a:r>
              <a:rPr lang="en-GB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792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agroturizam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čemu je agroturizam sličan i različit od ostalih oblika turizma</a:t>
            </a:r>
            <a:r>
              <a:rPr lang="pl-PL" dirty="0" smtClean="0"/>
              <a:t>?</a:t>
            </a:r>
          </a:p>
          <a:p>
            <a:r>
              <a:rPr lang="hr-HR" dirty="0" smtClean="0"/>
              <a:t>Definicije i tipovi agroturizma.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82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Opis tečaja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Us</a:t>
            </a:r>
            <a:r>
              <a:rPr lang="hr-HR" dirty="0" smtClean="0"/>
              <a:t>redotočeni</a:t>
            </a:r>
            <a:r>
              <a:rPr lang="vi-VN" dirty="0" smtClean="0"/>
              <a:t> </a:t>
            </a:r>
            <a:r>
              <a:rPr lang="vi-VN" dirty="0"/>
              <a:t>na kombinaciju teorijskog istraživanja i studija slučaja iz primjera iz stvarnog svijeta, studenti će razviti osobnu kreativnost i poduzetničku inicijativu, usvojivši ključne korake u razradi poslovne ideje, razumijući faze poduzetničkog procesa i </a:t>
            </a:r>
            <a:r>
              <a:rPr lang="vi-VN" dirty="0" smtClean="0"/>
              <a:t>resurs</a:t>
            </a:r>
            <a:r>
              <a:rPr lang="hr-HR" dirty="0" smtClean="0"/>
              <a:t>a potrebnih</a:t>
            </a:r>
            <a:r>
              <a:rPr lang="vi-VN" dirty="0" smtClean="0"/>
              <a:t> </a:t>
            </a:r>
            <a:r>
              <a:rPr lang="vi-VN" dirty="0"/>
              <a:t>za uspješan razvoj poduzetničkih pothvata</a:t>
            </a:r>
            <a:r>
              <a:rPr lang="vi-VN" dirty="0" smtClean="0"/>
              <a:t>.</a:t>
            </a:r>
            <a:endParaRPr lang="hr-HR" dirty="0" smtClean="0"/>
          </a:p>
          <a:p>
            <a:r>
              <a:rPr lang="en-GB" dirty="0" err="1"/>
              <a:t>Koncepti</a:t>
            </a:r>
            <a:r>
              <a:rPr lang="en-GB" dirty="0"/>
              <a:t> i </a:t>
            </a:r>
            <a:r>
              <a:rPr lang="en-GB" dirty="0" err="1"/>
              <a:t>vještine</a:t>
            </a:r>
            <a:r>
              <a:rPr lang="en-GB" dirty="0"/>
              <a:t> </a:t>
            </a:r>
            <a:r>
              <a:rPr lang="en-GB" dirty="0" err="1"/>
              <a:t>pojačani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snažnim</a:t>
            </a:r>
            <a:r>
              <a:rPr lang="en-GB" dirty="0"/>
              <a:t> </a:t>
            </a:r>
            <a:r>
              <a:rPr lang="en-GB" dirty="0" err="1"/>
              <a:t>naglaskom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praktičnim</a:t>
            </a:r>
            <a:r>
              <a:rPr lang="en-GB" dirty="0"/>
              <a:t> </a:t>
            </a:r>
            <a:r>
              <a:rPr lang="en-GB" dirty="0" err="1"/>
              <a:t>iskustvima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err="1"/>
              <a:t>Uključene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</a:t>
            </a:r>
            <a:r>
              <a:rPr lang="en-GB" dirty="0" err="1"/>
              <a:t>prijave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društvo</a:t>
            </a:r>
            <a:r>
              <a:rPr lang="en-GB" dirty="0"/>
              <a:t>, </a:t>
            </a:r>
            <a:r>
              <a:rPr lang="en-GB" dirty="0" err="1"/>
              <a:t>pojedince</a:t>
            </a:r>
            <a:r>
              <a:rPr lang="en-GB" dirty="0"/>
              <a:t> i </a:t>
            </a:r>
            <a:r>
              <a:rPr lang="en-GB" dirty="0" err="1"/>
              <a:t>korištenje</a:t>
            </a:r>
            <a:r>
              <a:rPr lang="en-GB" dirty="0"/>
              <a:t> </a:t>
            </a:r>
            <a:r>
              <a:rPr lang="en-GB" dirty="0" err="1"/>
              <a:t>tehnologije</a:t>
            </a:r>
            <a:r>
              <a:rPr lang="en-GB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664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učenja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osnovne</a:t>
            </a:r>
            <a:r>
              <a:rPr lang="en-US" dirty="0"/>
              <a:t> </a:t>
            </a:r>
            <a:r>
              <a:rPr lang="en-US" dirty="0" err="1"/>
              <a:t>pojmove</a:t>
            </a:r>
            <a:r>
              <a:rPr lang="en-US" dirty="0"/>
              <a:t> </a:t>
            </a:r>
            <a:r>
              <a:rPr lang="en-US" dirty="0" err="1"/>
              <a:t>poduzetničkog</a:t>
            </a:r>
            <a:r>
              <a:rPr lang="en-US" dirty="0"/>
              <a:t> i </a:t>
            </a:r>
            <a:r>
              <a:rPr lang="en-US" dirty="0" err="1"/>
              <a:t>obiteljskog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i </a:t>
            </a:r>
            <a:r>
              <a:rPr lang="en-US" dirty="0" err="1"/>
              <a:t>analizirati</a:t>
            </a:r>
            <a:r>
              <a:rPr lang="en-US" dirty="0"/>
              <a:t> </a:t>
            </a:r>
            <a:r>
              <a:rPr lang="en-US" dirty="0" err="1"/>
              <a:t>poslovno</a:t>
            </a:r>
            <a:r>
              <a:rPr lang="en-US" dirty="0"/>
              <a:t> </a:t>
            </a:r>
            <a:r>
              <a:rPr lang="en-US" dirty="0" err="1"/>
              <a:t>okruženje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prepoznavanja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prilika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Stvorite</a:t>
            </a:r>
            <a:r>
              <a:rPr lang="en-US" dirty="0"/>
              <a:t> i </a:t>
            </a:r>
            <a:r>
              <a:rPr lang="en-US" dirty="0" err="1"/>
              <a:t>iskoristite</a:t>
            </a:r>
            <a:r>
              <a:rPr lang="en-US" dirty="0"/>
              <a:t> </a:t>
            </a:r>
            <a:r>
              <a:rPr lang="en-US" dirty="0" err="1"/>
              <a:t>inovativne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ideje</a:t>
            </a:r>
            <a:r>
              <a:rPr lang="en-US" dirty="0"/>
              <a:t> i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identificirajući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 </a:t>
            </a:r>
            <a:r>
              <a:rPr lang="en-US" dirty="0" err="1"/>
              <a:t>uspjeha</a:t>
            </a:r>
            <a:r>
              <a:rPr lang="en-US" dirty="0"/>
              <a:t> </a:t>
            </a:r>
            <a:r>
              <a:rPr lang="en-US" dirty="0" err="1"/>
              <a:t>poduzetničkih</a:t>
            </a:r>
            <a:r>
              <a:rPr lang="en-US" dirty="0"/>
              <a:t> </a:t>
            </a:r>
            <a:r>
              <a:rPr lang="en-US" dirty="0" err="1"/>
              <a:t>pothvata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Primijenite</a:t>
            </a:r>
            <a:r>
              <a:rPr lang="en-US" dirty="0"/>
              <a:t> </a:t>
            </a:r>
            <a:r>
              <a:rPr lang="en-US" dirty="0" err="1"/>
              <a:t>načela</a:t>
            </a:r>
            <a:r>
              <a:rPr lang="en-US" dirty="0"/>
              <a:t> </a:t>
            </a:r>
            <a:r>
              <a:rPr lang="en-US" dirty="0" err="1"/>
              <a:t>održivosti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poslovne</a:t>
            </a:r>
            <a:r>
              <a:rPr lang="en-US" dirty="0"/>
              <a:t> </a:t>
            </a:r>
            <a:r>
              <a:rPr lang="en-US" dirty="0" err="1"/>
              <a:t>prijedloge</a:t>
            </a:r>
            <a:r>
              <a:rPr lang="en-US" dirty="0"/>
              <a:t> i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 </a:t>
            </a:r>
            <a:r>
              <a:rPr lang="en-US" dirty="0" err="1"/>
              <a:t>postojećih</a:t>
            </a:r>
            <a:r>
              <a:rPr lang="en-US" dirty="0"/>
              <a:t> </a:t>
            </a:r>
            <a:r>
              <a:rPr lang="en-US" dirty="0" err="1"/>
              <a:t>poduzeća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Razmislite</a:t>
            </a:r>
            <a:r>
              <a:rPr lang="en-US" dirty="0"/>
              <a:t> o </a:t>
            </a:r>
            <a:r>
              <a:rPr lang="en-US" dirty="0" err="1"/>
              <a:t>pravnim</a:t>
            </a:r>
            <a:r>
              <a:rPr lang="en-US" dirty="0"/>
              <a:t> i </a:t>
            </a:r>
            <a:r>
              <a:rPr lang="en-US" dirty="0" err="1"/>
              <a:t>financijskim</a:t>
            </a:r>
            <a:r>
              <a:rPr lang="en-US" dirty="0"/>
              <a:t> </a:t>
            </a:r>
            <a:r>
              <a:rPr lang="en-US" dirty="0" err="1"/>
              <a:t>uvjetima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pokretanje</a:t>
            </a:r>
            <a:r>
              <a:rPr lang="en-US" dirty="0"/>
              <a:t> </a:t>
            </a:r>
            <a:r>
              <a:rPr lang="en-US" dirty="0" err="1"/>
              <a:t>poslovnog</a:t>
            </a:r>
            <a:r>
              <a:rPr lang="en-US" dirty="0"/>
              <a:t> </a:t>
            </a:r>
            <a:r>
              <a:rPr lang="en-US" dirty="0" err="1"/>
              <a:t>pothvata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Pretvorite</a:t>
            </a:r>
            <a:r>
              <a:rPr lang="en-US" dirty="0"/>
              <a:t> </a:t>
            </a:r>
            <a:r>
              <a:rPr lang="en-US" dirty="0" err="1"/>
              <a:t>tržišne</a:t>
            </a:r>
            <a:r>
              <a:rPr lang="en-US" dirty="0"/>
              <a:t> </a:t>
            </a:r>
            <a:r>
              <a:rPr lang="en-US" dirty="0" err="1"/>
              <a:t>prilike</a:t>
            </a:r>
            <a:r>
              <a:rPr lang="en-US" dirty="0"/>
              <a:t> u </a:t>
            </a:r>
            <a:r>
              <a:rPr lang="en-US" dirty="0" err="1"/>
              <a:t>poslovni</a:t>
            </a:r>
            <a:r>
              <a:rPr lang="en-US" dirty="0"/>
              <a:t> plan i </a:t>
            </a:r>
            <a:r>
              <a:rPr lang="en-US" dirty="0" err="1"/>
              <a:t>izgradite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razmišljanja</a:t>
            </a:r>
            <a:r>
              <a:rPr lang="en-US" dirty="0"/>
              <a:t> </a:t>
            </a:r>
            <a:r>
              <a:rPr lang="en-US" dirty="0" err="1"/>
              <a:t>usredotočen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i </a:t>
            </a:r>
            <a:r>
              <a:rPr lang="en-US" dirty="0" err="1"/>
              <a:t>jedinstvenih</a:t>
            </a:r>
            <a:r>
              <a:rPr lang="en-US" dirty="0"/>
              <a:t> </a:t>
            </a:r>
            <a:r>
              <a:rPr lang="en-US" dirty="0" err="1"/>
              <a:t>pristupa</a:t>
            </a:r>
            <a:r>
              <a:rPr lang="en-US" dirty="0"/>
              <a:t> </a:t>
            </a:r>
            <a:r>
              <a:rPr lang="en-US" dirty="0" err="1"/>
              <a:t>tržišnim</a:t>
            </a:r>
            <a:r>
              <a:rPr lang="en-US" dirty="0"/>
              <a:t> </a:t>
            </a:r>
            <a:r>
              <a:rPr lang="en-US" dirty="0" err="1"/>
              <a:t>mogućnostima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Primijenite</a:t>
            </a:r>
            <a:r>
              <a:rPr lang="en-US" dirty="0"/>
              <a:t> </a:t>
            </a:r>
            <a:r>
              <a:rPr lang="en-US" dirty="0" err="1"/>
              <a:t>principe</a:t>
            </a:r>
            <a:r>
              <a:rPr lang="en-US" dirty="0"/>
              <a:t> </a:t>
            </a:r>
            <a:r>
              <a:rPr lang="en-US" dirty="0" err="1"/>
              <a:t>pripreme</a:t>
            </a:r>
            <a:r>
              <a:rPr lang="en-US" dirty="0"/>
              <a:t> </a:t>
            </a:r>
            <a:r>
              <a:rPr lang="hr-HR" dirty="0" smtClean="0"/>
              <a:t>pokretanja </a:t>
            </a:r>
            <a:r>
              <a:rPr lang="en-US" dirty="0" err="1" smtClean="0"/>
              <a:t>poslovnog</a:t>
            </a:r>
            <a:r>
              <a:rPr lang="en-US" dirty="0" smtClean="0"/>
              <a:t> </a:t>
            </a:r>
            <a:r>
              <a:rPr lang="en-US" dirty="0" err="1"/>
              <a:t>plana</a:t>
            </a:r>
            <a:r>
              <a:rPr lang="en-US" dirty="0"/>
              <a:t> </a:t>
            </a:r>
            <a:r>
              <a:rPr lang="en-US" dirty="0" err="1"/>
              <a:t>naglašavajući</a:t>
            </a:r>
            <a:r>
              <a:rPr lang="en-US" dirty="0"/>
              <a:t> </a:t>
            </a:r>
            <a:r>
              <a:rPr lang="en-US" dirty="0" err="1"/>
              <a:t>financiranje</a:t>
            </a:r>
            <a:r>
              <a:rPr lang="en-US" dirty="0"/>
              <a:t>, marketing i </a:t>
            </a:r>
            <a:r>
              <a:rPr lang="en-US" dirty="0" err="1"/>
              <a:t>organizaciju</a:t>
            </a:r>
            <a:r>
              <a:rPr lang="en-US" dirty="0" smtClean="0"/>
              <a:t>.</a:t>
            </a:r>
            <a:endParaRPr lang="hr-HR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Tumačiti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poslovni</a:t>
            </a:r>
            <a:r>
              <a:rPr lang="en-US" dirty="0"/>
              <a:t>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2373</TotalTime>
  <Words>233</Words>
  <Application>Microsoft Office PowerPoint</Application>
  <PresentationFormat>On-screen Show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Základné</vt:lpstr>
      <vt:lpstr>1. Poduzetništvo – Uvod i okvir tečaja</vt:lpstr>
      <vt:lpstr>poduzetništvo</vt:lpstr>
      <vt:lpstr>agroturizam</vt:lpstr>
      <vt:lpstr>Opis tečaja</vt:lpstr>
      <vt:lpstr>Ishodi učenja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Josip</cp:lastModifiedBy>
  <cp:revision>236</cp:revision>
  <cp:lastPrinted>2019-02-12T08:21:40Z</cp:lastPrinted>
  <dcterms:created xsi:type="dcterms:W3CDTF">2019-02-10T21:49:04Z</dcterms:created>
  <dcterms:modified xsi:type="dcterms:W3CDTF">2020-05-20T12:37:43Z</dcterms:modified>
</cp:coreProperties>
</file>