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68" r:id="rId3"/>
    <p:sldId id="297" r:id="rId4"/>
    <p:sldId id="269" r:id="rId5"/>
    <p:sldId id="271" r:id="rId6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73819" autoAdjust="0"/>
  </p:normalViewPr>
  <p:slideViewPr>
    <p:cSldViewPr>
      <p:cViewPr>
        <p:scale>
          <a:sx n="91" d="100"/>
          <a:sy n="91" d="100"/>
        </p:scale>
        <p:origin x="-221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1. </a:t>
            </a:r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Poduzetništvo –</a:t>
            </a:r>
            <a:b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</a:br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Uvod i okvir tečaja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Poduzetništvo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poduzetništvo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Interdisciplinarni tečaj osmišljen da nauči studente kako razmišljati i djelovati poduzetnički</a:t>
            </a:r>
            <a:r>
              <a:rPr lang="hr-HR" dirty="0" smtClean="0"/>
              <a:t>.</a:t>
            </a:r>
          </a:p>
          <a:p>
            <a:r>
              <a:rPr lang="en-GB" dirty="0" err="1"/>
              <a:t>Usredotočuje</a:t>
            </a:r>
            <a:r>
              <a:rPr lang="en-GB" dirty="0"/>
              <a:t> se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različite</a:t>
            </a:r>
            <a:r>
              <a:rPr lang="en-GB" dirty="0"/>
              <a:t> faze </a:t>
            </a:r>
            <a:r>
              <a:rPr lang="en-GB" dirty="0" err="1"/>
              <a:t>poduzetničkog</a:t>
            </a:r>
            <a:r>
              <a:rPr lang="en-GB" dirty="0"/>
              <a:t> </a:t>
            </a:r>
            <a:r>
              <a:rPr lang="en-GB" dirty="0" err="1"/>
              <a:t>procesa</a:t>
            </a:r>
            <a:r>
              <a:rPr lang="en-GB" dirty="0"/>
              <a:t>, </a:t>
            </a:r>
            <a:r>
              <a:rPr lang="en-GB" dirty="0" err="1"/>
              <a:t>uključujući</a:t>
            </a:r>
            <a:r>
              <a:rPr lang="en-GB" dirty="0"/>
              <a:t> </a:t>
            </a:r>
            <a:r>
              <a:rPr lang="en-GB" dirty="0" err="1"/>
              <a:t>inovacije</a:t>
            </a:r>
            <a:r>
              <a:rPr lang="en-GB" dirty="0"/>
              <a:t> </a:t>
            </a:r>
            <a:r>
              <a:rPr lang="en-GB" dirty="0" err="1"/>
              <a:t>poslovnog</a:t>
            </a:r>
            <a:r>
              <a:rPr lang="en-GB" dirty="0"/>
              <a:t> </a:t>
            </a:r>
            <a:r>
              <a:rPr lang="en-GB" dirty="0" err="1"/>
              <a:t>modela</a:t>
            </a:r>
            <a:r>
              <a:rPr lang="en-GB" dirty="0"/>
              <a:t>, </a:t>
            </a:r>
            <a:r>
              <a:rPr lang="en-GB" dirty="0" err="1"/>
              <a:t>unovčavanje</a:t>
            </a:r>
            <a:r>
              <a:rPr lang="en-GB" dirty="0"/>
              <a:t>, </a:t>
            </a:r>
            <a:r>
              <a:rPr lang="en-GB" dirty="0" err="1"/>
              <a:t>upravljanje</a:t>
            </a:r>
            <a:r>
              <a:rPr lang="en-GB" dirty="0"/>
              <a:t> </a:t>
            </a:r>
            <a:r>
              <a:rPr lang="en-GB" dirty="0" err="1"/>
              <a:t>malim</a:t>
            </a:r>
            <a:r>
              <a:rPr lang="en-GB" dirty="0"/>
              <a:t> </a:t>
            </a:r>
            <a:r>
              <a:rPr lang="en-GB" dirty="0" err="1"/>
              <a:t>poduzećima</a:t>
            </a:r>
            <a:r>
              <a:rPr lang="en-GB" dirty="0"/>
              <a:t> </a:t>
            </a:r>
            <a:r>
              <a:rPr lang="en-GB" dirty="0" err="1"/>
              <a:t>kao</a:t>
            </a:r>
            <a:r>
              <a:rPr lang="en-GB" dirty="0"/>
              <a:t> i </a:t>
            </a:r>
            <a:r>
              <a:rPr lang="en-GB" dirty="0" err="1"/>
              <a:t>strategije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</a:t>
            </a:r>
            <a:r>
              <a:rPr lang="en-GB" dirty="0" err="1"/>
              <a:t>poboljšavaju</a:t>
            </a:r>
            <a:r>
              <a:rPr lang="en-GB" dirty="0"/>
              <a:t> </a:t>
            </a:r>
            <a:r>
              <a:rPr lang="en-GB" dirty="0" err="1"/>
              <a:t>uspješnost</a:t>
            </a:r>
            <a:r>
              <a:rPr lang="en-GB" dirty="0"/>
              <a:t> </a:t>
            </a:r>
            <a:r>
              <a:rPr lang="en-GB" dirty="0" err="1"/>
              <a:t>novih</a:t>
            </a:r>
            <a:r>
              <a:rPr lang="en-GB" dirty="0"/>
              <a:t> </a:t>
            </a:r>
            <a:r>
              <a:rPr lang="en-GB" dirty="0" err="1"/>
              <a:t>poslovnih</a:t>
            </a:r>
            <a:r>
              <a:rPr lang="en-GB" dirty="0"/>
              <a:t> </a:t>
            </a:r>
            <a:r>
              <a:rPr lang="en-GB" dirty="0" err="1"/>
              <a:t>poduhvata</a:t>
            </a:r>
            <a:r>
              <a:rPr lang="en-GB" dirty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792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agroturizam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 čemu je agroturizam sličan i različit od ostalih oblika turizma</a:t>
            </a:r>
            <a:r>
              <a:rPr lang="pl-PL" dirty="0" smtClean="0"/>
              <a:t>?</a:t>
            </a:r>
          </a:p>
          <a:p>
            <a:r>
              <a:rPr lang="hr-HR" dirty="0" smtClean="0"/>
              <a:t>Definicije i tipovi agroturizma.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5829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Opis tečaja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Us</a:t>
            </a:r>
            <a:r>
              <a:rPr lang="hr-HR" dirty="0" smtClean="0"/>
              <a:t>redotočeni</a:t>
            </a:r>
            <a:r>
              <a:rPr lang="vi-VN" dirty="0" smtClean="0"/>
              <a:t> </a:t>
            </a:r>
            <a:r>
              <a:rPr lang="vi-VN" dirty="0"/>
              <a:t>na kombinaciju teorijskog istraživanja i studija slučaja iz primjera iz stvarnog svijeta, studenti će razviti osobnu kreativnost i poduzetničku inicijativu, usvojivši ključne korake u razradi poslovne ideje, razumijući faze poduzetničkog procesa i </a:t>
            </a:r>
            <a:r>
              <a:rPr lang="vi-VN" dirty="0" smtClean="0"/>
              <a:t>resurs</a:t>
            </a:r>
            <a:r>
              <a:rPr lang="hr-HR" dirty="0" smtClean="0"/>
              <a:t>a potrebnih</a:t>
            </a:r>
            <a:r>
              <a:rPr lang="vi-VN" dirty="0" smtClean="0"/>
              <a:t> </a:t>
            </a:r>
            <a:r>
              <a:rPr lang="vi-VN" dirty="0"/>
              <a:t>za uspješan razvoj poduzetničkih pothvata</a:t>
            </a:r>
            <a:r>
              <a:rPr lang="vi-VN" dirty="0" smtClean="0"/>
              <a:t>.</a:t>
            </a:r>
            <a:endParaRPr lang="hr-HR" dirty="0" smtClean="0"/>
          </a:p>
          <a:p>
            <a:r>
              <a:rPr lang="en-GB" dirty="0" err="1"/>
              <a:t>Koncepti</a:t>
            </a:r>
            <a:r>
              <a:rPr lang="en-GB" dirty="0"/>
              <a:t> i </a:t>
            </a:r>
            <a:r>
              <a:rPr lang="en-GB" dirty="0" err="1"/>
              <a:t>vještine</a:t>
            </a:r>
            <a:r>
              <a:rPr lang="en-GB" dirty="0"/>
              <a:t> </a:t>
            </a:r>
            <a:r>
              <a:rPr lang="en-GB" dirty="0" err="1"/>
              <a:t>pojačani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snažnim</a:t>
            </a:r>
            <a:r>
              <a:rPr lang="en-GB" dirty="0"/>
              <a:t> </a:t>
            </a:r>
            <a:r>
              <a:rPr lang="en-GB" dirty="0" err="1"/>
              <a:t>naglaskom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praktičnim</a:t>
            </a:r>
            <a:r>
              <a:rPr lang="en-GB" dirty="0"/>
              <a:t> </a:t>
            </a:r>
            <a:r>
              <a:rPr lang="en-GB" dirty="0" err="1"/>
              <a:t>iskustvima</a:t>
            </a:r>
            <a:r>
              <a:rPr lang="en-GB" dirty="0" smtClean="0"/>
              <a:t>.</a:t>
            </a:r>
            <a:endParaRPr lang="hr-HR" dirty="0" smtClean="0"/>
          </a:p>
          <a:p>
            <a:r>
              <a:rPr lang="en-GB" dirty="0" err="1"/>
              <a:t>Uključene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prijave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društvo</a:t>
            </a:r>
            <a:r>
              <a:rPr lang="en-GB" dirty="0"/>
              <a:t>, </a:t>
            </a:r>
            <a:r>
              <a:rPr lang="en-GB" dirty="0" err="1"/>
              <a:t>pojedince</a:t>
            </a:r>
            <a:r>
              <a:rPr lang="en-GB" dirty="0"/>
              <a:t> i </a:t>
            </a:r>
            <a:r>
              <a:rPr lang="en-GB" dirty="0" err="1"/>
              <a:t>korištenje</a:t>
            </a:r>
            <a:r>
              <a:rPr lang="en-GB" dirty="0"/>
              <a:t> </a:t>
            </a:r>
            <a:r>
              <a:rPr lang="en-GB" dirty="0" err="1"/>
              <a:t>tehnologije</a:t>
            </a:r>
            <a:r>
              <a:rPr lang="en-GB" dirty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664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Ishodi učenja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Definirati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pojmove</a:t>
            </a:r>
            <a:r>
              <a:rPr lang="en-US" dirty="0"/>
              <a:t> </a:t>
            </a:r>
            <a:r>
              <a:rPr lang="en-US" dirty="0" err="1"/>
              <a:t>poduzetničkog</a:t>
            </a:r>
            <a:r>
              <a:rPr lang="en-US" dirty="0"/>
              <a:t> i </a:t>
            </a:r>
            <a:r>
              <a:rPr lang="en-US" dirty="0" err="1"/>
              <a:t>obiteljskog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i </a:t>
            </a:r>
            <a:r>
              <a:rPr lang="en-US" dirty="0" err="1"/>
              <a:t>analizirati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okruženje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prepoznavanja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prilika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Stvorite</a:t>
            </a:r>
            <a:r>
              <a:rPr lang="en-US" dirty="0"/>
              <a:t> i </a:t>
            </a:r>
            <a:r>
              <a:rPr lang="en-US" dirty="0" err="1"/>
              <a:t>iskoristite</a:t>
            </a:r>
            <a:r>
              <a:rPr lang="en-US" dirty="0"/>
              <a:t> </a:t>
            </a:r>
            <a:r>
              <a:rPr lang="en-US" dirty="0" err="1"/>
              <a:t>inovativne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ideje</a:t>
            </a:r>
            <a:r>
              <a:rPr lang="en-US" dirty="0"/>
              <a:t> i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identificirajući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uspjeha</a:t>
            </a:r>
            <a:r>
              <a:rPr lang="en-US" dirty="0"/>
              <a:t> </a:t>
            </a:r>
            <a:r>
              <a:rPr lang="en-US" dirty="0" err="1"/>
              <a:t>poduzetničkih</a:t>
            </a:r>
            <a:r>
              <a:rPr lang="en-US" dirty="0"/>
              <a:t> </a:t>
            </a:r>
            <a:r>
              <a:rPr lang="en-US" dirty="0" err="1"/>
              <a:t>pothvata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Primijenite</a:t>
            </a:r>
            <a:r>
              <a:rPr lang="en-US" dirty="0"/>
              <a:t> </a:t>
            </a:r>
            <a:r>
              <a:rPr lang="en-US" dirty="0" err="1"/>
              <a:t>načela</a:t>
            </a:r>
            <a:r>
              <a:rPr lang="en-US" dirty="0"/>
              <a:t> </a:t>
            </a:r>
            <a:r>
              <a:rPr lang="en-US" dirty="0" err="1"/>
              <a:t>održivosti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prijedloge</a:t>
            </a:r>
            <a:r>
              <a:rPr lang="en-US" dirty="0"/>
              <a:t> i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poduzeća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Razmislite</a:t>
            </a:r>
            <a:r>
              <a:rPr lang="en-US" dirty="0"/>
              <a:t> o </a:t>
            </a:r>
            <a:r>
              <a:rPr lang="en-US" dirty="0" err="1"/>
              <a:t>pravnim</a:t>
            </a:r>
            <a:r>
              <a:rPr lang="en-US" dirty="0"/>
              <a:t> i </a:t>
            </a:r>
            <a:r>
              <a:rPr lang="en-US" dirty="0" err="1"/>
              <a:t>financijskim</a:t>
            </a:r>
            <a:r>
              <a:rPr lang="en-US" dirty="0"/>
              <a:t> </a:t>
            </a:r>
            <a:r>
              <a:rPr lang="en-US" dirty="0" err="1"/>
              <a:t>uvjetima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pokretanje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pothvata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Pretvorite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prilike</a:t>
            </a:r>
            <a:r>
              <a:rPr lang="en-US" dirty="0"/>
              <a:t> u </a:t>
            </a:r>
            <a:r>
              <a:rPr lang="en-US" dirty="0" err="1"/>
              <a:t>poslovni</a:t>
            </a:r>
            <a:r>
              <a:rPr lang="en-US" dirty="0"/>
              <a:t> plan i </a:t>
            </a:r>
            <a:r>
              <a:rPr lang="en-US" dirty="0" err="1"/>
              <a:t>izgradite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razmišljanja</a:t>
            </a:r>
            <a:r>
              <a:rPr lang="en-US" dirty="0"/>
              <a:t> </a:t>
            </a:r>
            <a:r>
              <a:rPr lang="en-US" dirty="0" err="1"/>
              <a:t>usredotočen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i </a:t>
            </a:r>
            <a:r>
              <a:rPr lang="en-US" dirty="0" err="1"/>
              <a:t>jedinstvenih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mogućnostima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Primijenite</a:t>
            </a:r>
            <a:r>
              <a:rPr lang="en-US" dirty="0"/>
              <a:t> </a:t>
            </a:r>
            <a:r>
              <a:rPr lang="en-US" dirty="0" err="1"/>
              <a:t>principe</a:t>
            </a:r>
            <a:r>
              <a:rPr lang="en-US" dirty="0"/>
              <a:t> </a:t>
            </a:r>
            <a:r>
              <a:rPr lang="en-US" dirty="0" err="1"/>
              <a:t>pripreme</a:t>
            </a:r>
            <a:r>
              <a:rPr lang="en-US" dirty="0"/>
              <a:t> </a:t>
            </a:r>
            <a:r>
              <a:rPr lang="hr-HR" dirty="0" smtClean="0"/>
              <a:t>pokretanja </a:t>
            </a:r>
            <a:r>
              <a:rPr lang="en-US" dirty="0" err="1" smtClean="0"/>
              <a:t>poslovnog</a:t>
            </a:r>
            <a:r>
              <a:rPr lang="en-US" dirty="0" smtClean="0"/>
              <a:t> </a:t>
            </a:r>
            <a:r>
              <a:rPr lang="en-US" dirty="0" err="1"/>
              <a:t>plana</a:t>
            </a:r>
            <a:r>
              <a:rPr lang="en-US" dirty="0"/>
              <a:t> </a:t>
            </a:r>
            <a:r>
              <a:rPr lang="en-US" dirty="0" err="1"/>
              <a:t>naglašavajući</a:t>
            </a:r>
            <a:r>
              <a:rPr lang="en-US" dirty="0"/>
              <a:t> </a:t>
            </a:r>
            <a:r>
              <a:rPr lang="en-US" dirty="0" err="1"/>
              <a:t>financiranje</a:t>
            </a:r>
            <a:r>
              <a:rPr lang="en-US" dirty="0"/>
              <a:t>, marketing i </a:t>
            </a:r>
            <a:r>
              <a:rPr lang="en-US" dirty="0" err="1"/>
              <a:t>organizaciju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Tumačiti</a:t>
            </a:r>
            <a:r>
              <a:rPr lang="en-US" dirty="0"/>
              <a:t> </a:t>
            </a:r>
            <a:r>
              <a:rPr lang="en-US" dirty="0" err="1"/>
              <a:t>vlastiti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plan.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8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2373</TotalTime>
  <Words>233</Words>
  <Application>Microsoft Office PowerPoint</Application>
  <PresentationFormat>On-screen Show (4:3)</PresentationFormat>
  <Paragraphs>24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Základné</vt:lpstr>
      <vt:lpstr>1. Poduzetništvo – Uvod i okvir tečaja</vt:lpstr>
      <vt:lpstr>poduzetništvo</vt:lpstr>
      <vt:lpstr>agroturizam</vt:lpstr>
      <vt:lpstr>Opis tečaja</vt:lpstr>
      <vt:lpstr>Ishodi učenja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Josip</cp:lastModifiedBy>
  <cp:revision>236</cp:revision>
  <cp:lastPrinted>2019-02-12T08:21:40Z</cp:lastPrinted>
  <dcterms:created xsi:type="dcterms:W3CDTF">2019-02-10T21:49:04Z</dcterms:created>
  <dcterms:modified xsi:type="dcterms:W3CDTF">2020-05-20T12:37:43Z</dcterms:modified>
</cp:coreProperties>
</file>