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97" r:id="rId4"/>
    <p:sldId id="269" r:id="rId5"/>
    <p:sldId id="271" r:id="rId6"/>
    <p:sldId id="298" r:id="rId7"/>
    <p:sldId id="299" r:id="rId8"/>
    <p:sldId id="300" r:id="rId9"/>
    <p:sldId id="301" r:id="rId10"/>
    <p:sldId id="302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>
        <p:scale>
          <a:sx n="91" d="100"/>
          <a:sy n="91" d="100"/>
        </p:scale>
        <p:origin x="-22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2. Poduzetništvo - Kako započeti agrobiznis?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Poduzetništvo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oglašavaju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umjesto</a:t>
            </a:r>
            <a:r>
              <a:rPr lang="en-US" dirty="0"/>
              <a:t> vas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err="1"/>
              <a:t>Dajte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promotivne</a:t>
            </a:r>
            <a:r>
              <a:rPr lang="en-US" dirty="0"/>
              <a:t> </a:t>
            </a:r>
            <a:r>
              <a:rPr lang="en-US" dirty="0" err="1"/>
              <a:t>predmete</a:t>
            </a:r>
            <a:r>
              <a:rPr lang="en-US" dirty="0"/>
              <a:t> s </a:t>
            </a:r>
            <a:r>
              <a:rPr lang="en-US" dirty="0" err="1" smtClean="0"/>
              <a:t>logotipom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544445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Agrobiznis je puno više od obrađivanja zemlje ili uzgoja životinja</a:t>
            </a:r>
            <a:r>
              <a:rPr lang="vi-VN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poljoprivrednici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izravno</a:t>
            </a:r>
            <a:r>
              <a:rPr lang="en-US" dirty="0"/>
              <a:t> </a:t>
            </a:r>
            <a:r>
              <a:rPr lang="en-US" dirty="0" err="1"/>
              <a:t>poljoprivrednicima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agrobiznisa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poljoprivrednicima</a:t>
            </a:r>
            <a:r>
              <a:rPr lang="en-US" dirty="0"/>
              <a:t> </a:t>
            </a:r>
            <a:r>
              <a:rPr lang="en-US" dirty="0" err="1"/>
              <a:t>omogućuju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započnete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agrobiznisa</a:t>
            </a:r>
            <a:r>
              <a:rPr lang="en-US" dirty="0"/>
              <a:t>, </a:t>
            </a:r>
            <a:r>
              <a:rPr lang="en-US" dirty="0" err="1"/>
              <a:t>istražite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profitabilan</a:t>
            </a:r>
            <a:r>
              <a:rPr lang="en-US" dirty="0"/>
              <a:t> </a:t>
            </a:r>
            <a:r>
              <a:rPr lang="hr-HR" dirty="0" smtClean="0"/>
              <a:t>početak</a:t>
            </a:r>
            <a:r>
              <a:rPr lang="en-US" dirty="0" smtClean="0"/>
              <a:t> </a:t>
            </a:r>
            <a:r>
              <a:rPr lang="en-US" dirty="0" err="1" smtClean="0"/>
              <a:t>agrobiznisa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Odredite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prodavati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Napravite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plan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omogućuje</a:t>
            </a:r>
            <a:r>
              <a:rPr lang="en-US" dirty="0"/>
              <a:t> da </a:t>
            </a:r>
            <a:r>
              <a:rPr lang="en-US" dirty="0" err="1"/>
              <a:t>projicirate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namjeravate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Uključite</a:t>
            </a:r>
            <a:r>
              <a:rPr lang="en-US" dirty="0"/>
              <a:t> u </a:t>
            </a:r>
            <a:r>
              <a:rPr lang="en-US" dirty="0" err="1"/>
              <a:t>ovaj</a:t>
            </a:r>
            <a:r>
              <a:rPr lang="en-US" dirty="0"/>
              <a:t> plan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nabave</a:t>
            </a:r>
            <a:r>
              <a:rPr lang="en-US" dirty="0"/>
              <a:t>, </a:t>
            </a:r>
            <a:r>
              <a:rPr lang="en-US" dirty="0" err="1"/>
              <a:t>licenci</a:t>
            </a:r>
            <a:r>
              <a:rPr lang="en-US" dirty="0"/>
              <a:t>, </a:t>
            </a:r>
            <a:r>
              <a:rPr lang="en-US" dirty="0" err="1"/>
              <a:t>osiguranja</a:t>
            </a:r>
            <a:r>
              <a:rPr lang="en-US" dirty="0"/>
              <a:t> i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dirty="0"/>
              <a:t>Navedite troškove kupnje ili zakupa zemljišta za pokretanje agrobiznisa, kao i za sve građevine koje su vam potrebne</a:t>
            </a:r>
            <a:r>
              <a:rPr lang="vi-VN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Uključite troškove </a:t>
            </a:r>
            <a:r>
              <a:rPr lang="hr-HR" dirty="0" smtClean="0"/>
              <a:t>sve opreme potrebne </a:t>
            </a:r>
            <a:r>
              <a:rPr lang="hr-HR" dirty="0"/>
              <a:t>za rad na poljoprivrednom </a:t>
            </a:r>
            <a:r>
              <a:rPr lang="hr-HR" dirty="0" smtClean="0"/>
              <a:t>gospodarstvu.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, </a:t>
            </a:r>
            <a:r>
              <a:rPr lang="en-US" dirty="0" err="1"/>
              <a:t>odredite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hr-HR" dirty="0" smtClean="0"/>
              <a:t>biste mogli</a:t>
            </a:r>
            <a:r>
              <a:rPr lang="en-US" dirty="0" smtClean="0"/>
              <a:t> </a:t>
            </a:r>
            <a:r>
              <a:rPr lang="en-US" dirty="0" err="1"/>
              <a:t>trebati</a:t>
            </a:r>
            <a:r>
              <a:rPr lang="en-US" dirty="0"/>
              <a:t> </a:t>
            </a:r>
            <a:r>
              <a:rPr lang="en-US" dirty="0" err="1" smtClean="0"/>
              <a:t>posudi</a:t>
            </a:r>
            <a:r>
              <a:rPr lang="hr-HR" dirty="0" smtClean="0"/>
              <a:t>t</a:t>
            </a:r>
            <a:r>
              <a:rPr lang="en-US" dirty="0" smtClean="0"/>
              <a:t>i </a:t>
            </a:r>
            <a:r>
              <a:rPr lang="hr-HR" dirty="0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hr-HR" dirty="0" smtClean="0"/>
              <a:t>mogli </a:t>
            </a:r>
            <a:r>
              <a:rPr lang="en-US" dirty="0" err="1" smtClean="0"/>
              <a:t>započeli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poslovanjem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Potražite financiranje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Potražite</a:t>
            </a:r>
            <a:r>
              <a:rPr lang="en-US" dirty="0"/>
              <a:t> </a:t>
            </a:r>
            <a:r>
              <a:rPr lang="en-US" dirty="0" err="1"/>
              <a:t>financiranje</a:t>
            </a:r>
            <a:r>
              <a:rPr lang="en-US" dirty="0"/>
              <a:t> od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agrobiznis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Upotrijebite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izostavite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 smtClean="0"/>
              <a:t>korak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Registrirajte svoje poduzeće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Nabavite</a:t>
            </a:r>
            <a:r>
              <a:rPr lang="en-US" dirty="0"/>
              <a:t> od </a:t>
            </a:r>
            <a:r>
              <a:rPr lang="en-US" dirty="0" err="1"/>
              <a:t>ureda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tajnika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u </a:t>
            </a:r>
            <a:r>
              <a:rPr lang="en-US" dirty="0" err="1"/>
              <a:t>vašoj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Registrirajte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/>
              <a:t> i </a:t>
            </a:r>
            <a:r>
              <a:rPr lang="en-US" dirty="0" err="1"/>
              <a:t>podnesite</a:t>
            </a:r>
            <a:r>
              <a:rPr lang="en-US" dirty="0"/>
              <a:t> </a:t>
            </a:r>
            <a:r>
              <a:rPr lang="en-US" dirty="0" err="1"/>
              <a:t>porezni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ist</a:t>
            </a:r>
            <a:r>
              <a:rPr lang="hr-HR" dirty="0" smtClean="0"/>
              <a:t>og ureda.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planirate</a:t>
            </a:r>
            <a:r>
              <a:rPr lang="en-US" dirty="0"/>
              <a:t> </a:t>
            </a:r>
            <a:r>
              <a:rPr lang="en-US" dirty="0" err="1"/>
              <a:t>poslovati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s </a:t>
            </a:r>
            <a:r>
              <a:rPr lang="en-US" dirty="0" err="1"/>
              <a:t>ograničenom</a:t>
            </a:r>
            <a:r>
              <a:rPr lang="en-US" dirty="0"/>
              <a:t> </a:t>
            </a:r>
            <a:r>
              <a:rPr lang="en-US" dirty="0" err="1"/>
              <a:t>odgovornošću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dovršite</a:t>
            </a:r>
            <a:r>
              <a:rPr lang="en-US" dirty="0"/>
              <a:t> </a:t>
            </a:r>
            <a:r>
              <a:rPr lang="en-US" dirty="0" err="1"/>
              <a:t>papirologiju</a:t>
            </a:r>
            <a:r>
              <a:rPr lang="en-US" dirty="0"/>
              <a:t> u </a:t>
            </a:r>
            <a:r>
              <a:rPr lang="en-US" dirty="0" err="1"/>
              <a:t>uredu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tajnice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Ispunite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gradskih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uredom</a:t>
            </a:r>
            <a:r>
              <a:rPr lang="en-US" dirty="0"/>
              <a:t> </a:t>
            </a:r>
            <a:r>
              <a:rPr lang="en-US" dirty="0" err="1"/>
              <a:t>gradskog</a:t>
            </a:r>
            <a:r>
              <a:rPr lang="en-US" dirty="0"/>
              <a:t> </a:t>
            </a:r>
            <a:r>
              <a:rPr lang="en-US" dirty="0" err="1" smtClean="0"/>
              <a:t>činovnika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poslovne dozvole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Podnesite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licence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državnoj</a:t>
            </a:r>
            <a:r>
              <a:rPr lang="en-US" dirty="0"/>
              <a:t> i </a:t>
            </a:r>
            <a:r>
              <a:rPr lang="en-US" dirty="0" err="1"/>
              <a:t>saveznoj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 </a:t>
            </a:r>
            <a:r>
              <a:rPr lang="en-US" dirty="0" err="1"/>
              <a:t>primjer</a:t>
            </a:r>
            <a:r>
              <a:rPr lang="en-US" dirty="0"/>
              <a:t>,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trebati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apliciranje</a:t>
            </a:r>
            <a:r>
              <a:rPr lang="en-US" dirty="0"/>
              <a:t> </a:t>
            </a:r>
            <a:r>
              <a:rPr lang="en-US" dirty="0" err="1"/>
              <a:t>kemikalija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poduzeće</a:t>
            </a:r>
            <a:r>
              <a:rPr lang="en-US" dirty="0"/>
              <a:t>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korov</a:t>
            </a:r>
            <a:r>
              <a:rPr lang="en-US" dirty="0"/>
              <a:t> </a:t>
            </a:r>
            <a:r>
              <a:rPr lang="en-US" dirty="0" err="1"/>
              <a:t>herbicidima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trebati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odlaganje</a:t>
            </a:r>
            <a:r>
              <a:rPr lang="en-US" dirty="0"/>
              <a:t> </a:t>
            </a:r>
            <a:r>
              <a:rPr lang="en-US" dirty="0" err="1"/>
              <a:t>poljoprivrednog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Odjela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prirodne</a:t>
            </a:r>
            <a:r>
              <a:rPr lang="en-US" dirty="0"/>
              <a:t> </a:t>
            </a:r>
            <a:r>
              <a:rPr lang="en-US" dirty="0" err="1" smtClean="0"/>
              <a:t>resurse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0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materijalna sredstva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Osigurajte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zemljištu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kupili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unajmili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Izgradite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prilagodite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zgrade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vašim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Kupujte</a:t>
            </a:r>
            <a:r>
              <a:rPr lang="en-US" dirty="0"/>
              <a:t> </a:t>
            </a:r>
            <a:r>
              <a:rPr lang="en-US" dirty="0" err="1"/>
              <a:t>materijale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namjeravate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i </a:t>
            </a:r>
            <a:r>
              <a:rPr lang="en-US" dirty="0" err="1"/>
              <a:t>zalihe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Kupite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i </a:t>
            </a:r>
            <a:r>
              <a:rPr lang="en-US" dirty="0" err="1"/>
              <a:t>osiguranja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imovine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7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Izradite </a:t>
            </a:r>
            <a:r>
              <a:rPr lang="hr-HR" dirty="0"/>
              <a:t>marketinški plan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373563"/>
          </a:xfrm>
        </p:spPr>
        <p:txBody>
          <a:bodyPr>
            <a:normAutofit/>
          </a:bodyPr>
          <a:lstStyle/>
          <a:p>
            <a:r>
              <a:rPr lang="en-US" dirty="0" err="1"/>
              <a:t>Izradite</a:t>
            </a:r>
            <a:r>
              <a:rPr lang="en-US" dirty="0"/>
              <a:t> </a:t>
            </a:r>
            <a:r>
              <a:rPr lang="en-US" dirty="0" err="1"/>
              <a:t>marketinški</a:t>
            </a:r>
            <a:r>
              <a:rPr lang="en-US" dirty="0"/>
              <a:t> plan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agrobiznisa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identificira</a:t>
            </a:r>
            <a:r>
              <a:rPr lang="en-US" dirty="0"/>
              <a:t> vas i </a:t>
            </a:r>
            <a:r>
              <a:rPr lang="en-US" dirty="0" err="1"/>
              <a:t>vašu</a:t>
            </a:r>
            <a:r>
              <a:rPr lang="en-US" dirty="0"/>
              <a:t> </a:t>
            </a:r>
            <a:r>
              <a:rPr lang="en-US" dirty="0" err="1"/>
              <a:t>tvrtku</a:t>
            </a:r>
            <a:r>
              <a:rPr lang="en-US" dirty="0"/>
              <a:t> s </a:t>
            </a:r>
            <a:r>
              <a:rPr lang="en-US" dirty="0" err="1"/>
              <a:t>markom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logotipom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Prepoznajte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i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hr-HR" dirty="0" smtClean="0"/>
              <a:t>oprijeti do </a:t>
            </a:r>
            <a:r>
              <a:rPr lang="en-US" dirty="0" err="1" smtClean="0"/>
              <a:t>kup</a:t>
            </a:r>
            <a:r>
              <a:rPr lang="hr-HR" dirty="0" smtClean="0"/>
              <a:t>a</a:t>
            </a:r>
            <a:r>
              <a:rPr lang="en-US" dirty="0" smtClean="0"/>
              <a:t>c</a:t>
            </a:r>
            <a:r>
              <a:rPr lang="hr-HR" dirty="0" smtClean="0"/>
              <a:t>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Razmišljajte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i </a:t>
            </a:r>
            <a:r>
              <a:rPr lang="en-US" dirty="0" err="1"/>
              <a:t>kratkoročno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planirate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marketinške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Potražite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reklamiranje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branda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vašeg</a:t>
            </a:r>
            <a:r>
              <a:rPr lang="en-US" dirty="0"/>
              <a:t> </a:t>
            </a:r>
            <a:r>
              <a:rPr lang="en-US" dirty="0" err="1"/>
              <a:t>marketinškog</a:t>
            </a:r>
            <a:r>
              <a:rPr lang="en-US" dirty="0"/>
              <a:t> </a:t>
            </a:r>
            <a:r>
              <a:rPr lang="en-US" dirty="0" err="1"/>
              <a:t>dolara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Oglase</a:t>
            </a:r>
            <a:r>
              <a:rPr lang="en-US" dirty="0"/>
              <a:t> </a:t>
            </a:r>
            <a:r>
              <a:rPr lang="en-US" dirty="0" err="1"/>
              <a:t>stavljajte</a:t>
            </a:r>
            <a:r>
              <a:rPr lang="en-US" dirty="0"/>
              <a:t> u </a:t>
            </a:r>
            <a:r>
              <a:rPr lang="en-US" dirty="0" err="1"/>
              <a:t>novine</a:t>
            </a:r>
            <a:r>
              <a:rPr lang="en-US" dirty="0"/>
              <a:t>, radio i </a:t>
            </a:r>
            <a:r>
              <a:rPr lang="en-US" dirty="0" err="1"/>
              <a:t>televiziju</a:t>
            </a:r>
            <a:r>
              <a:rPr lang="en-US" dirty="0"/>
              <a:t>, </a:t>
            </a:r>
            <a:r>
              <a:rPr lang="hr-HR" dirty="0" smtClean="0"/>
              <a:t>te </a:t>
            </a:r>
            <a:r>
              <a:rPr lang="en-US" dirty="0" err="1" smtClean="0"/>
              <a:t>vješajte</a:t>
            </a:r>
            <a:r>
              <a:rPr lang="en-US" dirty="0" smtClean="0"/>
              <a:t> </a:t>
            </a:r>
            <a:r>
              <a:rPr lang="en-US" dirty="0" err="1" smtClean="0"/>
              <a:t>letke</a:t>
            </a:r>
            <a:r>
              <a:rPr lang="hr-HR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hr-HR" dirty="0" smtClean="0"/>
              <a:t>poslovnim mjestima </a:t>
            </a:r>
            <a:r>
              <a:rPr lang="en-US" dirty="0" err="1" smtClean="0"/>
              <a:t>potencijalni</a:t>
            </a:r>
            <a:r>
              <a:rPr lang="hr-HR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klijen</a:t>
            </a:r>
            <a:r>
              <a:rPr lang="hr-HR" dirty="0" smtClean="0"/>
              <a:t>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Unajmite nekoga za izradu web stranice za vaš </a:t>
            </a:r>
            <a:r>
              <a:rPr lang="pl-PL" dirty="0" smtClean="0"/>
              <a:t>agrobiznis.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67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Unajmite zaposlenike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obuka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agrobiznisa</a:t>
            </a:r>
            <a:r>
              <a:rPr lang="en-US" dirty="0"/>
              <a:t>, </a:t>
            </a:r>
            <a:r>
              <a:rPr lang="hr-HR" dirty="0" smtClean="0"/>
              <a:t>postoje </a:t>
            </a:r>
            <a:r>
              <a:rPr lang="en-US" dirty="0" err="1" smtClean="0"/>
              <a:t>iznimke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Unajmite</a:t>
            </a:r>
            <a:r>
              <a:rPr lang="en-US" dirty="0"/>
              <a:t> </a:t>
            </a:r>
            <a:r>
              <a:rPr lang="en-US" dirty="0" err="1"/>
              <a:t>ljude</a:t>
            </a:r>
            <a:r>
              <a:rPr lang="en-US" dirty="0"/>
              <a:t> </a:t>
            </a:r>
            <a:r>
              <a:rPr lang="en-US" dirty="0" err="1"/>
              <a:t>sposobne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prijevoz</a:t>
            </a:r>
            <a:r>
              <a:rPr lang="en-US" dirty="0"/>
              <a:t> </a:t>
            </a:r>
            <a:r>
              <a:rPr lang="en-US" dirty="0" err="1"/>
              <a:t>teških</a:t>
            </a:r>
            <a:r>
              <a:rPr lang="en-US" dirty="0"/>
              <a:t> </a:t>
            </a:r>
            <a:r>
              <a:rPr lang="en-US" dirty="0" err="1"/>
              <a:t>tereta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prodajete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u </a:t>
            </a:r>
            <a:r>
              <a:rPr lang="en-US" dirty="0" err="1"/>
              <a:t>vrećama</a:t>
            </a:r>
            <a:r>
              <a:rPr lang="en-US" dirty="0"/>
              <a:t> od 50 </a:t>
            </a:r>
            <a:r>
              <a:rPr lang="en-US" dirty="0" err="1"/>
              <a:t>funti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Odaberite</a:t>
            </a:r>
            <a:r>
              <a:rPr lang="en-US" dirty="0"/>
              <a:t> </a:t>
            </a:r>
            <a:r>
              <a:rPr lang="en-US" dirty="0" err="1"/>
              <a:t>zaposlenike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proći</a:t>
            </a:r>
            <a:r>
              <a:rPr lang="en-US" dirty="0"/>
              <a:t> </a:t>
            </a:r>
            <a:r>
              <a:rPr lang="en-US" dirty="0" err="1"/>
              <a:t>testove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dobivanje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kakvih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licenci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operatera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s </a:t>
            </a:r>
            <a:r>
              <a:rPr lang="en-US" dirty="0" err="1" smtClean="0"/>
              <a:t>raspršivačem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5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505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Základné</vt:lpstr>
      <vt:lpstr>2. Poduzetništvo - Kako započeti agrobiznis?</vt:lpstr>
      <vt:lpstr>uvod</vt:lpstr>
      <vt:lpstr> Odredite koje ćete proizvode ili usluge prodavati</vt:lpstr>
      <vt:lpstr>Potražite financiranje</vt:lpstr>
      <vt:lpstr>Registrirajte svoje poduzeće</vt:lpstr>
      <vt:lpstr>poslovne dozvole</vt:lpstr>
      <vt:lpstr>materijalna sredstva</vt:lpstr>
      <vt:lpstr>Izradite marketinški plan</vt:lpstr>
      <vt:lpstr>Unajmite zaposlenike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Josip</cp:lastModifiedBy>
  <cp:revision>244</cp:revision>
  <cp:lastPrinted>2019-02-12T08:21:40Z</cp:lastPrinted>
  <dcterms:created xsi:type="dcterms:W3CDTF">2019-02-10T21:49:04Z</dcterms:created>
  <dcterms:modified xsi:type="dcterms:W3CDTF">2020-05-20T12:58:38Z</dcterms:modified>
</cp:coreProperties>
</file>