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Lst>
  <p:sldSz cy="6858000" cx="9144000"/>
  <p:notesSz cx="7315200" cy="9601200"/>
  <p:embeddedFontLst>
    <p:embeddedFont>
      <p:font typeface="Arial Black"/>
      <p:regular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12" roundtripDataSignature="AMtx7mgyBWXI0ExSFnoPGW7CjRZjQb35y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ArialBlack-regular.fntdata"/><Relationship Id="rId10" Type="http://schemas.openxmlformats.org/officeDocument/2006/relationships/slide" Target="slides/slide5.xml"/><Relationship Id="rId12" Type="http://customschemas.google.com/relationships/presentationmetadata" Target="meta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1"/>
            <a:ext cx="3169920" cy="48006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143587" y="1"/>
            <a:ext cx="3169920" cy="48006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119474"/>
            <a:ext cx="3169920" cy="48006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1: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1: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2: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2: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3: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0" name="Google Shape;110;p3: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4: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6" name="Google Shape;116;p4: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5: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 name="Google Shape;122;p5: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showMasterSp="0" type="title">
  <p:cSld name="TITLE">
    <p:spTree>
      <p:nvGrpSpPr>
        <p:cNvPr id="18" name="Shape 18"/>
        <p:cNvGrpSpPr/>
        <p:nvPr/>
      </p:nvGrpSpPr>
      <p:grpSpPr>
        <a:xfrm>
          <a:off x="0" y="0"/>
          <a:ext cx="0" cy="0"/>
          <a:chOff x="0" y="0"/>
          <a:chExt cx="0" cy="0"/>
        </a:xfrm>
      </p:grpSpPr>
      <p:sp>
        <p:nvSpPr>
          <p:cNvPr id="19" name="Google Shape;19;p7"/>
          <p:cNvSpPr txBox="1"/>
          <p:nvPr>
            <p:ph type="ctrTitle"/>
          </p:nvPr>
        </p:nvSpPr>
        <p:spPr>
          <a:xfrm>
            <a:off x="457200" y="1626915"/>
            <a:ext cx="7772400" cy="317368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accent6"/>
              </a:buClr>
              <a:buSzPts val="6600"/>
              <a:buFont typeface="Arial Black"/>
              <a:buNone/>
              <a:defRPr sz="6600" cap="none">
                <a:solidFill>
                  <a:schemeClr val="accent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7"/>
          <p:cNvSpPr txBox="1"/>
          <p:nvPr>
            <p:ph idx="1" type="subTitle"/>
          </p:nvPr>
        </p:nvSpPr>
        <p:spPr>
          <a:xfrm>
            <a:off x="457200" y="4800600"/>
            <a:ext cx="6858000" cy="914400"/>
          </a:xfrm>
          <a:prstGeom prst="rect">
            <a:avLst/>
          </a:prstGeom>
          <a:noFill/>
          <a:ln>
            <a:noFill/>
          </a:ln>
        </p:spPr>
        <p:txBody>
          <a:bodyPr anchorCtr="0" anchor="t" bIns="45700" lIns="91425" spcFirstLastPara="1" rIns="91425" wrap="square" tIns="45700">
            <a:normAutofit/>
          </a:bodyPr>
          <a:lstStyle>
            <a:lvl1pPr lvl="0" algn="l">
              <a:spcBef>
                <a:spcPts val="400"/>
              </a:spcBef>
              <a:spcAft>
                <a:spcPts val="0"/>
              </a:spcAft>
              <a:buClr>
                <a:schemeClr val="dk2"/>
              </a:buClr>
              <a:buSzPts val="2000"/>
              <a:buNone/>
              <a:defRPr b="0" cap="none">
                <a:solidFill>
                  <a:schemeClr val="dk2"/>
                </a:solidFill>
                <a:latin typeface="Arial Black"/>
                <a:ea typeface="Arial Black"/>
                <a:cs typeface="Arial Black"/>
                <a:sym typeface="Arial Black"/>
              </a:defRPr>
            </a:lvl1pPr>
            <a:lvl2pPr lvl="1" algn="ctr">
              <a:spcBef>
                <a:spcPts val="600"/>
              </a:spcBef>
              <a:spcAft>
                <a:spcPts val="0"/>
              </a:spcAft>
              <a:buSzPts val="2000"/>
              <a:buNone/>
              <a:defRPr>
                <a:solidFill>
                  <a:srgbClr val="888888"/>
                </a:solidFill>
              </a:defRPr>
            </a:lvl2pPr>
            <a:lvl3pPr lvl="2" algn="ctr">
              <a:spcBef>
                <a:spcPts val="360"/>
              </a:spcBef>
              <a:spcAft>
                <a:spcPts val="0"/>
              </a:spcAft>
              <a:buSzPts val="1800"/>
              <a:buNone/>
              <a:defRPr>
                <a:solidFill>
                  <a:srgbClr val="888888"/>
                </a:solidFill>
              </a:defRPr>
            </a:lvl3pPr>
            <a:lvl4pPr lvl="3" algn="ctr">
              <a:spcBef>
                <a:spcPts val="360"/>
              </a:spcBef>
              <a:spcAft>
                <a:spcPts val="0"/>
              </a:spcAft>
              <a:buSzPts val="1800"/>
              <a:buNone/>
              <a:defRPr>
                <a:solidFill>
                  <a:srgbClr val="888888"/>
                </a:solidFill>
              </a:defRPr>
            </a:lvl4pPr>
            <a:lvl5pPr lvl="4" algn="ctr">
              <a:spcBef>
                <a:spcPts val="360"/>
              </a:spcBef>
              <a:spcAft>
                <a:spcPts val="0"/>
              </a:spcAft>
              <a:buSzPts val="1800"/>
              <a:buNone/>
              <a:defRPr>
                <a:solidFill>
                  <a:srgbClr val="888888"/>
                </a:solidFill>
              </a:defRPr>
            </a:lvl5pPr>
            <a:lvl6pPr lvl="5" algn="ctr">
              <a:spcBef>
                <a:spcPts val="320"/>
              </a:spcBef>
              <a:spcAft>
                <a:spcPts val="0"/>
              </a:spcAft>
              <a:buSzPts val="1600"/>
              <a:buNone/>
              <a:defRPr>
                <a:solidFill>
                  <a:srgbClr val="888888"/>
                </a:solidFill>
              </a:defRPr>
            </a:lvl6pPr>
            <a:lvl7pPr lvl="6" algn="ctr">
              <a:spcBef>
                <a:spcPts val="320"/>
              </a:spcBef>
              <a:spcAft>
                <a:spcPts val="0"/>
              </a:spcAft>
              <a:buSzPts val="1600"/>
              <a:buNone/>
              <a:defRPr>
                <a:solidFill>
                  <a:srgbClr val="888888"/>
                </a:solidFill>
              </a:defRPr>
            </a:lvl7pPr>
            <a:lvl8pPr lvl="7" algn="ctr">
              <a:spcBef>
                <a:spcPts val="320"/>
              </a:spcBef>
              <a:spcAft>
                <a:spcPts val="0"/>
              </a:spcAft>
              <a:buSzPts val="1600"/>
              <a:buNone/>
              <a:defRPr>
                <a:solidFill>
                  <a:srgbClr val="888888"/>
                </a:solidFill>
              </a:defRPr>
            </a:lvl8pPr>
            <a:lvl9pPr lvl="8" algn="ctr">
              <a:spcBef>
                <a:spcPts val="320"/>
              </a:spcBef>
              <a:spcAft>
                <a:spcPts val="0"/>
              </a:spcAft>
              <a:buSzPts val="1600"/>
              <a:buNone/>
              <a:defRPr>
                <a:solidFill>
                  <a:srgbClr val="888888"/>
                </a:solidFill>
              </a:defRPr>
            </a:lvl9pPr>
          </a:lstStyle>
          <a:p/>
        </p:txBody>
      </p:sp>
      <p:sp>
        <p:nvSpPr>
          <p:cNvPr id="21" name="Google Shape;21;p7"/>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7"/>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7"/>
          <p:cNvSpPr/>
          <p:nvPr/>
        </p:nvSpPr>
        <p:spPr>
          <a:xfrm>
            <a:off x="9001124" y="4846320"/>
            <a:ext cx="142876" cy="2011680"/>
          </a:xfrm>
          <a:prstGeom prst="rect">
            <a:avLst/>
          </a:prstGeom>
          <a:solidFill>
            <a:srgbClr val="EF8E7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4" name="Google Shape;24;p7"/>
          <p:cNvSpPr/>
          <p:nvPr/>
        </p:nvSpPr>
        <p:spPr>
          <a:xfrm>
            <a:off x="9001124" y="0"/>
            <a:ext cx="142876" cy="484632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5" name="Google Shape;25;p7"/>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1" i="0" sz="2400" u="none" cap="none" strike="noStrike">
                <a:solidFill>
                  <a:schemeClr val="dk1"/>
                </a:solidFill>
                <a:latin typeface="Arial"/>
                <a:ea typeface="Arial"/>
                <a:cs typeface="Arial"/>
                <a:sym typeface="Arial"/>
              </a:defRPr>
            </a:lvl1pPr>
            <a:lvl2pPr indent="0" lvl="1" marL="0" algn="l">
              <a:spcBef>
                <a:spcPts val="0"/>
              </a:spcBef>
              <a:buNone/>
              <a:defRPr b="1" i="0" sz="2400" u="none" cap="none" strike="noStrike">
                <a:solidFill>
                  <a:schemeClr val="dk1"/>
                </a:solidFill>
                <a:latin typeface="Arial"/>
                <a:ea typeface="Arial"/>
                <a:cs typeface="Arial"/>
                <a:sym typeface="Arial"/>
              </a:defRPr>
            </a:lvl2pPr>
            <a:lvl3pPr indent="0" lvl="2" marL="0" algn="l">
              <a:spcBef>
                <a:spcPts val="0"/>
              </a:spcBef>
              <a:buNone/>
              <a:defRPr b="1" i="0" sz="2400" u="none" cap="none" strike="noStrike">
                <a:solidFill>
                  <a:schemeClr val="dk1"/>
                </a:solidFill>
                <a:latin typeface="Arial"/>
                <a:ea typeface="Arial"/>
                <a:cs typeface="Arial"/>
                <a:sym typeface="Arial"/>
              </a:defRPr>
            </a:lvl3pPr>
            <a:lvl4pPr indent="0" lvl="3" marL="0" algn="l">
              <a:spcBef>
                <a:spcPts val="0"/>
              </a:spcBef>
              <a:buNone/>
              <a:defRPr b="1" i="0" sz="2400" u="none" cap="none" strike="noStrike">
                <a:solidFill>
                  <a:schemeClr val="dk1"/>
                </a:solidFill>
                <a:latin typeface="Arial"/>
                <a:ea typeface="Arial"/>
                <a:cs typeface="Arial"/>
                <a:sym typeface="Arial"/>
              </a:defRPr>
            </a:lvl4pPr>
            <a:lvl5pPr indent="0" lvl="4" marL="0" algn="l">
              <a:spcBef>
                <a:spcPts val="0"/>
              </a:spcBef>
              <a:buNone/>
              <a:defRPr b="1" i="0" sz="2400" u="none" cap="none" strike="noStrike">
                <a:solidFill>
                  <a:schemeClr val="dk1"/>
                </a:solidFill>
                <a:latin typeface="Arial"/>
                <a:ea typeface="Arial"/>
                <a:cs typeface="Arial"/>
                <a:sym typeface="Arial"/>
              </a:defRPr>
            </a:lvl5pPr>
            <a:lvl6pPr indent="0" lvl="5" marL="0" algn="l">
              <a:spcBef>
                <a:spcPts val="0"/>
              </a:spcBef>
              <a:buNone/>
              <a:defRPr b="1" i="0" sz="2400" u="none" cap="none" strike="noStrike">
                <a:solidFill>
                  <a:schemeClr val="dk1"/>
                </a:solidFill>
                <a:latin typeface="Arial"/>
                <a:ea typeface="Arial"/>
                <a:cs typeface="Arial"/>
                <a:sym typeface="Arial"/>
              </a:defRPr>
            </a:lvl6pPr>
            <a:lvl7pPr indent="0" lvl="6" marL="0" algn="l">
              <a:spcBef>
                <a:spcPts val="0"/>
              </a:spcBef>
              <a:buNone/>
              <a:defRPr b="1" i="0" sz="2400" u="none" cap="none" strike="noStrike">
                <a:solidFill>
                  <a:schemeClr val="dk1"/>
                </a:solidFill>
                <a:latin typeface="Arial"/>
                <a:ea typeface="Arial"/>
                <a:cs typeface="Arial"/>
                <a:sym typeface="Arial"/>
              </a:defRPr>
            </a:lvl7pPr>
            <a:lvl8pPr indent="0" lvl="7" marL="0" algn="l">
              <a:spcBef>
                <a:spcPts val="0"/>
              </a:spcBef>
              <a:buNone/>
              <a:defRPr b="1" i="0" sz="2400" u="none" cap="none" strike="noStrike">
                <a:solidFill>
                  <a:schemeClr val="dk1"/>
                </a:solidFill>
                <a:latin typeface="Arial"/>
                <a:ea typeface="Arial"/>
                <a:cs typeface="Arial"/>
                <a:sym typeface="Arial"/>
              </a:defRPr>
            </a:lvl8pPr>
            <a:lvl9pPr indent="0" lvl="8" marL="0" algn="l">
              <a:spcBef>
                <a:spcPts val="0"/>
              </a:spcBef>
              <a:buNone/>
              <a:defRPr b="1" i="0" sz="2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GB"/>
              <a:t>‹#›</a:t>
            </a:fld>
            <a:endParaRPr/>
          </a:p>
        </p:txBody>
      </p:sp>
      <p:pic>
        <p:nvPicPr>
          <p:cNvPr id="26" name="Google Shape;26;p7"/>
          <p:cNvPicPr preferRelativeResize="0"/>
          <p:nvPr/>
        </p:nvPicPr>
        <p:blipFill rotWithShape="1">
          <a:blip r:embed="rId2">
            <a:alphaModFix/>
          </a:blip>
          <a:srcRect b="0" l="0" r="0" t="0"/>
          <a:stretch/>
        </p:blipFill>
        <p:spPr>
          <a:xfrm>
            <a:off x="7317294" y="188640"/>
            <a:ext cx="1433736" cy="865021"/>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zvislý text" type="vertTx">
  <p:cSld name="VERTICAL_TEXT">
    <p:spTree>
      <p:nvGrpSpPr>
        <p:cNvPr id="80" name="Shape 80"/>
        <p:cNvGrpSpPr/>
        <p:nvPr/>
      </p:nvGrpSpPr>
      <p:grpSpPr>
        <a:xfrm>
          <a:off x="0" y="0"/>
          <a:ext cx="0" cy="0"/>
          <a:chOff x="0" y="0"/>
          <a:chExt cx="0" cy="0"/>
        </a:xfrm>
      </p:grpSpPr>
      <p:sp>
        <p:nvSpPr>
          <p:cNvPr id="81" name="Google Shape;81;p16"/>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16"/>
          <p:cNvSpPr txBox="1"/>
          <p:nvPr>
            <p:ph idx="1" type="body"/>
          </p:nvPr>
        </p:nvSpPr>
        <p:spPr>
          <a:xfrm rot="5400000">
            <a:off x="2080418" y="129382"/>
            <a:ext cx="4373563" cy="76200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3" name="Google Shape;83;p16"/>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6"/>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6"/>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vislý nadpis a text" type="vertTitleAndTx">
  <p:cSld name="VERTICAL_TITLE_AND_VERTICAL_TEXT">
    <p:spTree>
      <p:nvGrpSpPr>
        <p:cNvPr id="86" name="Shape 86"/>
        <p:cNvGrpSpPr/>
        <p:nvPr/>
      </p:nvGrpSpPr>
      <p:grpSpPr>
        <a:xfrm>
          <a:off x="0" y="0"/>
          <a:ext cx="0" cy="0"/>
          <a:chOff x="0" y="0"/>
          <a:chExt cx="0" cy="0"/>
        </a:xfrm>
      </p:grpSpPr>
      <p:sp>
        <p:nvSpPr>
          <p:cNvPr id="87" name="Google Shape;87;p17"/>
          <p:cNvSpPr txBox="1"/>
          <p:nvPr>
            <p:ph type="title"/>
          </p:nvPr>
        </p:nvSpPr>
        <p:spPr>
          <a:xfrm rot="5400000">
            <a:off x="4732337" y="2171700"/>
            <a:ext cx="5851525" cy="20574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17"/>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9" name="Google Shape;89;p17"/>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17"/>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17"/>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27" name="Shape 27"/>
        <p:cNvGrpSpPr/>
        <p:nvPr/>
      </p:nvGrpSpPr>
      <p:grpSpPr>
        <a:xfrm>
          <a:off x="0" y="0"/>
          <a:ext cx="0" cy="0"/>
          <a:chOff x="0" y="0"/>
          <a:chExt cx="0" cy="0"/>
        </a:xfrm>
      </p:grpSpPr>
      <p:sp>
        <p:nvSpPr>
          <p:cNvPr id="28" name="Google Shape;28;p8"/>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
              <a:buNone/>
              <a:defRPr b="1">
                <a:latin typeface="Arial "/>
                <a:ea typeface="Arial "/>
                <a:cs typeface="Arial "/>
                <a:sym typeface="Arial "/>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8"/>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0" name="Google Shape;30;p8"/>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8"/>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8"/>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lavička sekcie" type="secHead">
  <p:cSld name="SECTION_HEADER">
    <p:spTree>
      <p:nvGrpSpPr>
        <p:cNvPr id="33" name="Shape 33"/>
        <p:cNvGrpSpPr/>
        <p:nvPr/>
      </p:nvGrpSpPr>
      <p:grpSpPr>
        <a:xfrm>
          <a:off x="0" y="0"/>
          <a:ext cx="0" cy="0"/>
          <a:chOff x="0" y="0"/>
          <a:chExt cx="0" cy="0"/>
        </a:xfrm>
      </p:grpSpPr>
      <p:sp>
        <p:nvSpPr>
          <p:cNvPr id="34" name="Google Shape;34;p9"/>
          <p:cNvSpPr txBox="1"/>
          <p:nvPr>
            <p:ph type="title"/>
          </p:nvPr>
        </p:nvSpPr>
        <p:spPr>
          <a:xfrm>
            <a:off x="457200" y="1447800"/>
            <a:ext cx="7772400" cy="4321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accent6"/>
              </a:buClr>
              <a:buSzPts val="7200"/>
              <a:buFont typeface="Arial Black"/>
              <a:buNone/>
              <a:defRPr b="0" sz="7200" cap="none">
                <a:solidFill>
                  <a:schemeClr val="accent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9"/>
          <p:cNvSpPr txBox="1"/>
          <p:nvPr>
            <p:ph idx="1" type="body"/>
          </p:nvPr>
        </p:nvSpPr>
        <p:spPr>
          <a:xfrm>
            <a:off x="457200" y="228601"/>
            <a:ext cx="7772400" cy="106680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chemeClr val="dk2"/>
              </a:buClr>
              <a:buSzPts val="2000"/>
              <a:buNone/>
              <a:defRPr b="0" sz="2000" cap="none">
                <a:solidFill>
                  <a:schemeClr val="dk2"/>
                </a:solidFill>
                <a:latin typeface="Arial Black"/>
                <a:ea typeface="Arial Black"/>
                <a:cs typeface="Arial Black"/>
                <a:sym typeface="Arial Black"/>
              </a:defRPr>
            </a:lvl1pPr>
            <a:lvl2pPr indent="-228600" lvl="1" marL="914400" algn="l">
              <a:spcBef>
                <a:spcPts val="600"/>
              </a:spcBef>
              <a:spcAft>
                <a:spcPts val="0"/>
              </a:spcAft>
              <a:buSzPts val="1800"/>
              <a:buNone/>
              <a:defRPr sz="1800">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SzPts val="1400"/>
              <a:buNone/>
              <a:defRPr sz="1400">
                <a:solidFill>
                  <a:srgbClr val="888888"/>
                </a:solidFill>
              </a:defRPr>
            </a:lvl4pPr>
            <a:lvl5pPr indent="-228600" lvl="4" marL="2286000" algn="l">
              <a:spcBef>
                <a:spcPts val="280"/>
              </a:spcBef>
              <a:spcAft>
                <a:spcPts val="0"/>
              </a:spcAft>
              <a:buSzPts val="1400"/>
              <a:buNone/>
              <a:defRPr sz="1400">
                <a:solidFill>
                  <a:srgbClr val="888888"/>
                </a:solidFill>
              </a:defRPr>
            </a:lvl5pPr>
            <a:lvl6pPr indent="-228600" lvl="5" marL="2743200" algn="l">
              <a:spcBef>
                <a:spcPts val="280"/>
              </a:spcBef>
              <a:spcAft>
                <a:spcPts val="0"/>
              </a:spcAft>
              <a:buSzPts val="1400"/>
              <a:buNone/>
              <a:defRPr sz="1400">
                <a:solidFill>
                  <a:srgbClr val="888888"/>
                </a:solidFill>
              </a:defRPr>
            </a:lvl6pPr>
            <a:lvl7pPr indent="-228600" lvl="6" marL="3200400" algn="l">
              <a:spcBef>
                <a:spcPts val="280"/>
              </a:spcBef>
              <a:spcAft>
                <a:spcPts val="0"/>
              </a:spcAft>
              <a:buSzPts val="1400"/>
              <a:buNone/>
              <a:defRPr sz="1400">
                <a:solidFill>
                  <a:srgbClr val="888888"/>
                </a:solidFill>
              </a:defRPr>
            </a:lvl7pPr>
            <a:lvl8pPr indent="-228600" lvl="7" marL="3657600" algn="l">
              <a:spcBef>
                <a:spcPts val="280"/>
              </a:spcBef>
              <a:spcAft>
                <a:spcPts val="0"/>
              </a:spcAft>
              <a:buSzPts val="1400"/>
              <a:buNone/>
              <a:defRPr sz="1400">
                <a:solidFill>
                  <a:srgbClr val="888888"/>
                </a:solidFill>
              </a:defRPr>
            </a:lvl8pPr>
            <a:lvl9pPr indent="-228600" lvl="8" marL="4114800" algn="l">
              <a:spcBef>
                <a:spcPts val="280"/>
              </a:spcBef>
              <a:spcAft>
                <a:spcPts val="0"/>
              </a:spcAft>
              <a:buSzPts val="1400"/>
              <a:buNone/>
              <a:defRPr sz="1400">
                <a:solidFill>
                  <a:srgbClr val="888888"/>
                </a:solidFill>
              </a:defRPr>
            </a:lvl9pPr>
          </a:lstStyle>
          <a:p/>
        </p:txBody>
      </p:sp>
      <p:sp>
        <p:nvSpPr>
          <p:cNvPr id="36" name="Google Shape;36;p9"/>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9"/>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
        <p:nvSpPr>
          <p:cNvPr id="38" name="Google Shape;38;p9"/>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39" name="Shape 39"/>
        <p:cNvGrpSpPr/>
        <p:nvPr/>
      </p:nvGrpSpPr>
      <p:grpSpPr>
        <a:xfrm>
          <a:off x="0" y="0"/>
          <a:ext cx="0" cy="0"/>
          <a:chOff x="0" y="0"/>
          <a:chExt cx="0" cy="0"/>
        </a:xfrm>
      </p:grpSpPr>
      <p:sp>
        <p:nvSpPr>
          <p:cNvPr id="40" name="Google Shape;40;p10"/>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10"/>
          <p:cNvSpPr txBox="1"/>
          <p:nvPr>
            <p:ph idx="1" type="body"/>
          </p:nvPr>
        </p:nvSpPr>
        <p:spPr>
          <a:xfrm>
            <a:off x="1630680" y="1574800"/>
            <a:ext cx="329184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560"/>
              </a:spcBef>
              <a:spcAft>
                <a:spcPts val="0"/>
              </a:spcAft>
              <a:buClr>
                <a:schemeClr val="dk1"/>
              </a:buClr>
              <a:buSzPts val="2800"/>
              <a:buNone/>
              <a:defRPr sz="2800"/>
            </a:lvl1pPr>
            <a:lvl2pPr indent="-381000" lvl="1" marL="914400" algn="l">
              <a:spcBef>
                <a:spcPts val="60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42" name="Google Shape;42;p10"/>
          <p:cNvSpPr txBox="1"/>
          <p:nvPr>
            <p:ph idx="2" type="body"/>
          </p:nvPr>
        </p:nvSpPr>
        <p:spPr>
          <a:xfrm>
            <a:off x="5090160" y="1574800"/>
            <a:ext cx="329184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560"/>
              </a:spcBef>
              <a:spcAft>
                <a:spcPts val="0"/>
              </a:spcAft>
              <a:buClr>
                <a:schemeClr val="dk1"/>
              </a:buClr>
              <a:buSzPts val="2800"/>
              <a:buNone/>
              <a:defRPr sz="2800"/>
            </a:lvl1pPr>
            <a:lvl2pPr indent="-381000" lvl="1" marL="914400" algn="l">
              <a:spcBef>
                <a:spcPts val="60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43" name="Google Shape;43;p10"/>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0"/>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0"/>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46" name="Shape 46"/>
        <p:cNvGrpSpPr/>
        <p:nvPr/>
      </p:nvGrpSpPr>
      <p:grpSpPr>
        <a:xfrm>
          <a:off x="0" y="0"/>
          <a:ext cx="0" cy="0"/>
          <a:chOff x="0" y="0"/>
          <a:chExt cx="0" cy="0"/>
        </a:xfrm>
      </p:grpSpPr>
      <p:sp>
        <p:nvSpPr>
          <p:cNvPr id="47" name="Google Shape;47;p11"/>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Black"/>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11"/>
          <p:cNvSpPr txBox="1"/>
          <p:nvPr>
            <p:ph idx="1" type="body"/>
          </p:nvPr>
        </p:nvSpPr>
        <p:spPr>
          <a:xfrm>
            <a:off x="1627632" y="1572768"/>
            <a:ext cx="3291840" cy="639762"/>
          </a:xfrm>
          <a:prstGeom prst="rect">
            <a:avLst/>
          </a:prstGeom>
          <a:noFill/>
          <a:ln>
            <a:noFill/>
          </a:ln>
        </p:spPr>
        <p:txBody>
          <a:bodyPr anchorCtr="0" anchor="b" bIns="45700" lIns="91425" spcFirstLastPara="1" rIns="91425" wrap="square" tIns="45700">
            <a:noAutofit/>
          </a:bodyPr>
          <a:lstStyle>
            <a:lvl1pPr indent="-228600" lvl="0" marL="457200" algn="l">
              <a:spcBef>
                <a:spcPts val="360"/>
              </a:spcBef>
              <a:spcAft>
                <a:spcPts val="0"/>
              </a:spcAft>
              <a:buClr>
                <a:schemeClr val="dk1"/>
              </a:buClr>
              <a:buSzPts val="1800"/>
              <a:buNone/>
              <a:defRPr b="0" sz="1800" cap="none">
                <a:solidFill>
                  <a:schemeClr val="dk1"/>
                </a:solidFill>
                <a:latin typeface="Arial Black"/>
                <a:ea typeface="Arial Black"/>
                <a:cs typeface="Arial Black"/>
                <a:sym typeface="Arial Black"/>
              </a:defRPr>
            </a:lvl1pPr>
            <a:lvl2pPr indent="-228600" lvl="1" marL="914400" algn="l">
              <a:spcBef>
                <a:spcPts val="6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49" name="Google Shape;49;p11"/>
          <p:cNvSpPr txBox="1"/>
          <p:nvPr>
            <p:ph idx="2" type="body"/>
          </p:nvPr>
        </p:nvSpPr>
        <p:spPr>
          <a:xfrm>
            <a:off x="1627632" y="2259366"/>
            <a:ext cx="3291840" cy="3840480"/>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Clr>
                <a:schemeClr val="dk1"/>
              </a:buClr>
              <a:buSzPts val="2400"/>
              <a:buNone/>
              <a:defRPr sz="2400"/>
            </a:lvl1pPr>
            <a:lvl2pPr indent="-355600" lvl="1" marL="914400" algn="l">
              <a:spcBef>
                <a:spcPts val="6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50" name="Google Shape;50;p11"/>
          <p:cNvSpPr txBox="1"/>
          <p:nvPr>
            <p:ph idx="3" type="body"/>
          </p:nvPr>
        </p:nvSpPr>
        <p:spPr>
          <a:xfrm>
            <a:off x="5093208" y="1572768"/>
            <a:ext cx="3291840" cy="639762"/>
          </a:xfrm>
          <a:prstGeom prst="rect">
            <a:avLst/>
          </a:prstGeom>
          <a:noFill/>
          <a:ln>
            <a:noFill/>
          </a:ln>
        </p:spPr>
        <p:txBody>
          <a:bodyPr anchorCtr="0" anchor="b" bIns="45700" lIns="91425" spcFirstLastPara="1" rIns="91425" wrap="square" tIns="45700">
            <a:noAutofit/>
          </a:bodyPr>
          <a:lstStyle>
            <a:lvl1pPr indent="-228600" lvl="0" marL="457200" algn="l">
              <a:spcBef>
                <a:spcPts val="360"/>
              </a:spcBef>
              <a:spcAft>
                <a:spcPts val="0"/>
              </a:spcAft>
              <a:buClr>
                <a:schemeClr val="dk1"/>
              </a:buClr>
              <a:buSzPts val="1800"/>
              <a:buNone/>
              <a:defRPr b="0" sz="1800" cap="none">
                <a:solidFill>
                  <a:schemeClr val="dk1"/>
                </a:solidFill>
                <a:latin typeface="Arial Black"/>
                <a:ea typeface="Arial Black"/>
                <a:cs typeface="Arial Black"/>
                <a:sym typeface="Arial Black"/>
              </a:defRPr>
            </a:lvl1pPr>
            <a:lvl2pPr indent="-228600" lvl="1" marL="914400" algn="l">
              <a:spcBef>
                <a:spcPts val="6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51" name="Google Shape;51;p11"/>
          <p:cNvSpPr txBox="1"/>
          <p:nvPr>
            <p:ph idx="4" type="body"/>
          </p:nvPr>
        </p:nvSpPr>
        <p:spPr>
          <a:xfrm>
            <a:off x="5093208" y="2259366"/>
            <a:ext cx="3291840" cy="3840480"/>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Clr>
                <a:schemeClr val="dk1"/>
              </a:buClr>
              <a:buSzPts val="2400"/>
              <a:buNone/>
              <a:defRPr sz="2400"/>
            </a:lvl1pPr>
            <a:lvl2pPr indent="-355600" lvl="1" marL="914400" algn="l">
              <a:spcBef>
                <a:spcPts val="6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52" name="Google Shape;52;p11"/>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1"/>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11"/>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55" name="Shape 55"/>
        <p:cNvGrpSpPr/>
        <p:nvPr/>
      </p:nvGrpSpPr>
      <p:grpSpPr>
        <a:xfrm>
          <a:off x="0" y="0"/>
          <a:ext cx="0" cy="0"/>
          <a:chOff x="0" y="0"/>
          <a:chExt cx="0" cy="0"/>
        </a:xfrm>
      </p:grpSpPr>
      <p:sp>
        <p:nvSpPr>
          <p:cNvPr id="56" name="Google Shape;56;p12"/>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Black"/>
              <a:buNone/>
              <a:defRPr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12"/>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2"/>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2"/>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60" name="Shape 60"/>
        <p:cNvGrpSpPr/>
        <p:nvPr/>
      </p:nvGrpSpPr>
      <p:grpSpPr>
        <a:xfrm>
          <a:off x="0" y="0"/>
          <a:ext cx="0" cy="0"/>
          <a:chOff x="0" y="0"/>
          <a:chExt cx="0" cy="0"/>
        </a:xfrm>
      </p:grpSpPr>
      <p:sp>
        <p:nvSpPr>
          <p:cNvPr id="61" name="Google Shape;61;p13"/>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13"/>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3"/>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64" name="Shape 64"/>
        <p:cNvGrpSpPr/>
        <p:nvPr/>
      </p:nvGrpSpPr>
      <p:grpSpPr>
        <a:xfrm>
          <a:off x="0" y="0"/>
          <a:ext cx="0" cy="0"/>
          <a:chOff x="0" y="0"/>
          <a:chExt cx="0" cy="0"/>
        </a:xfrm>
      </p:grpSpPr>
      <p:sp>
        <p:nvSpPr>
          <p:cNvPr id="65" name="Google Shape;65;p14"/>
          <p:cNvSpPr txBox="1"/>
          <p:nvPr>
            <p:ph idx="1" type="body"/>
          </p:nvPr>
        </p:nvSpPr>
        <p:spPr>
          <a:xfrm>
            <a:off x="3575050" y="1600200"/>
            <a:ext cx="5111750" cy="4480560"/>
          </a:xfrm>
          <a:prstGeom prst="rect">
            <a:avLst/>
          </a:prstGeom>
          <a:noFill/>
          <a:ln>
            <a:noFill/>
          </a:ln>
        </p:spPr>
        <p:txBody>
          <a:bodyPr anchorCtr="0" anchor="t" bIns="45700" lIns="91425" spcFirstLastPara="1" rIns="91425" wrap="square" tIns="45700">
            <a:normAutofit/>
          </a:bodyPr>
          <a:lstStyle>
            <a:lvl1pPr indent="-228600" lvl="0" marL="457200" algn="l">
              <a:spcBef>
                <a:spcPts val="640"/>
              </a:spcBef>
              <a:spcAft>
                <a:spcPts val="0"/>
              </a:spcAft>
              <a:buClr>
                <a:schemeClr val="dk1"/>
              </a:buClr>
              <a:buSzPts val="3200"/>
              <a:buNone/>
              <a:defRPr sz="3200"/>
            </a:lvl1pPr>
            <a:lvl2pPr indent="-406400" lvl="1" marL="914400" algn="l">
              <a:spcBef>
                <a:spcPts val="600"/>
              </a:spcBef>
              <a:spcAft>
                <a:spcPts val="0"/>
              </a:spcAft>
              <a:buSzPts val="2800"/>
              <a:buChar char="•"/>
              <a:defRPr sz="2800"/>
            </a:lvl2pPr>
            <a:lvl3pPr indent="-381000" lvl="2" marL="1371600" algn="l">
              <a:spcBef>
                <a:spcPts val="480"/>
              </a:spcBef>
              <a:spcAft>
                <a:spcPts val="0"/>
              </a:spcAft>
              <a:buSzPts val="2400"/>
              <a:buChar char="•"/>
              <a:defRPr sz="2400"/>
            </a:lvl3pPr>
            <a:lvl4pPr indent="-355600" lvl="3" marL="1828800" algn="l">
              <a:spcBef>
                <a:spcPts val="400"/>
              </a:spcBef>
              <a:spcAft>
                <a:spcPts val="0"/>
              </a:spcAft>
              <a:buSzPts val="2000"/>
              <a:buChar char="•"/>
              <a:defRPr sz="2000"/>
            </a:lvl4pPr>
            <a:lvl5pPr indent="-355600" lvl="4" marL="2286000" algn="l">
              <a:spcBef>
                <a:spcPts val="400"/>
              </a:spcBef>
              <a:spcAft>
                <a:spcPts val="0"/>
              </a:spcAft>
              <a:buSzPts val="2000"/>
              <a:buChar char="•"/>
              <a:defRPr sz="2000"/>
            </a:lvl5pPr>
            <a:lvl6pPr indent="-355600" lvl="5" marL="2743200" algn="l">
              <a:spcBef>
                <a:spcPts val="400"/>
              </a:spcBef>
              <a:spcAft>
                <a:spcPts val="0"/>
              </a:spcAft>
              <a:buSzPts val="2000"/>
              <a:buChar char="•"/>
              <a:defRPr sz="2000"/>
            </a:lvl6pPr>
            <a:lvl7pPr indent="-355600" lvl="6" marL="3200400" algn="l">
              <a:spcBef>
                <a:spcPts val="400"/>
              </a:spcBef>
              <a:spcAft>
                <a:spcPts val="0"/>
              </a:spcAft>
              <a:buSzPts val="2000"/>
              <a:buChar char="•"/>
              <a:defRPr sz="2000"/>
            </a:lvl7pPr>
            <a:lvl8pPr indent="-355600" lvl="7" marL="3657600" algn="l">
              <a:spcBef>
                <a:spcPts val="400"/>
              </a:spcBef>
              <a:spcAft>
                <a:spcPts val="0"/>
              </a:spcAft>
              <a:buSzPts val="2000"/>
              <a:buChar char="•"/>
              <a:defRPr sz="2000"/>
            </a:lvl8pPr>
            <a:lvl9pPr indent="-355600" lvl="8" marL="4114800" algn="l">
              <a:spcBef>
                <a:spcPts val="400"/>
              </a:spcBef>
              <a:spcAft>
                <a:spcPts val="0"/>
              </a:spcAft>
              <a:buSzPts val="2000"/>
              <a:buChar char="•"/>
              <a:defRPr sz="2000"/>
            </a:lvl9pPr>
          </a:lstStyle>
          <a:p/>
        </p:txBody>
      </p:sp>
      <p:sp>
        <p:nvSpPr>
          <p:cNvPr id="66" name="Google Shape;66;p14"/>
          <p:cNvSpPr txBox="1"/>
          <p:nvPr>
            <p:ph idx="2" type="body"/>
          </p:nvPr>
        </p:nvSpPr>
        <p:spPr>
          <a:xfrm>
            <a:off x="457200" y="1600200"/>
            <a:ext cx="3008313" cy="448056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None/>
              <a:defRPr sz="1600"/>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67" name="Google Shape;67;p14"/>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4"/>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4"/>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
        <p:nvSpPr>
          <p:cNvPr id="70" name="Google Shape;70;p14"/>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showMasterSp="0" type="picTx">
  <p:cSld name="PICTURE_WITH_CAPTION_TEXT">
    <p:spTree>
      <p:nvGrpSpPr>
        <p:cNvPr id="71" name="Shape 71"/>
        <p:cNvGrpSpPr/>
        <p:nvPr/>
      </p:nvGrpSpPr>
      <p:grpSpPr>
        <a:xfrm>
          <a:off x="0" y="0"/>
          <a:ext cx="0" cy="0"/>
          <a:chOff x="0" y="0"/>
          <a:chExt cx="0" cy="0"/>
        </a:xfrm>
      </p:grpSpPr>
      <p:sp>
        <p:nvSpPr>
          <p:cNvPr id="72" name="Google Shape;72;p15"/>
          <p:cNvSpPr/>
          <p:nvPr/>
        </p:nvSpPr>
        <p:spPr>
          <a:xfrm>
            <a:off x="9001124" y="4846320"/>
            <a:ext cx="142876" cy="201168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3" name="Google Shape;73;p15"/>
          <p:cNvSpPr/>
          <p:nvPr>
            <p:ph idx="2" type="pic"/>
          </p:nvPr>
        </p:nvSpPr>
        <p:spPr>
          <a:xfrm>
            <a:off x="-1" y="0"/>
            <a:ext cx="9000877" cy="4846320"/>
          </a:xfrm>
          <a:prstGeom prst="rect">
            <a:avLst/>
          </a:prstGeom>
          <a:solidFill>
            <a:srgbClr val="BFBFBF"/>
          </a:solid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1pPr>
            <a:lvl2pPr lvl="1" marR="0" rtl="0" algn="l">
              <a:spcBef>
                <a:spcPts val="600"/>
              </a:spcBef>
              <a:spcAft>
                <a:spcPts val="0"/>
              </a:spcAft>
              <a:buClr>
                <a:schemeClr val="dk2"/>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2"/>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74" name="Google Shape;74;p15"/>
          <p:cNvSpPr txBox="1"/>
          <p:nvPr>
            <p:ph idx="1" type="body"/>
          </p:nvPr>
        </p:nvSpPr>
        <p:spPr>
          <a:xfrm>
            <a:off x="457200" y="5715000"/>
            <a:ext cx="8153400" cy="45720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None/>
              <a:defRPr sz="1600"/>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75" name="Google Shape;75;p15"/>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5"/>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5"/>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1" i="0" sz="2400" u="none" cap="none" strike="noStrike">
                <a:solidFill>
                  <a:schemeClr val="dk1"/>
                </a:solidFill>
                <a:latin typeface="Arial"/>
                <a:ea typeface="Arial"/>
                <a:cs typeface="Arial"/>
                <a:sym typeface="Arial"/>
              </a:defRPr>
            </a:lvl1pPr>
            <a:lvl2pPr indent="0" lvl="1" marL="0" algn="l">
              <a:spcBef>
                <a:spcPts val="0"/>
              </a:spcBef>
              <a:buNone/>
              <a:defRPr b="1" i="0" sz="2400" u="none" cap="none" strike="noStrike">
                <a:solidFill>
                  <a:schemeClr val="dk1"/>
                </a:solidFill>
                <a:latin typeface="Arial"/>
                <a:ea typeface="Arial"/>
                <a:cs typeface="Arial"/>
                <a:sym typeface="Arial"/>
              </a:defRPr>
            </a:lvl2pPr>
            <a:lvl3pPr indent="0" lvl="2" marL="0" algn="l">
              <a:spcBef>
                <a:spcPts val="0"/>
              </a:spcBef>
              <a:buNone/>
              <a:defRPr b="1" i="0" sz="2400" u="none" cap="none" strike="noStrike">
                <a:solidFill>
                  <a:schemeClr val="dk1"/>
                </a:solidFill>
                <a:latin typeface="Arial"/>
                <a:ea typeface="Arial"/>
                <a:cs typeface="Arial"/>
                <a:sym typeface="Arial"/>
              </a:defRPr>
            </a:lvl3pPr>
            <a:lvl4pPr indent="0" lvl="3" marL="0" algn="l">
              <a:spcBef>
                <a:spcPts val="0"/>
              </a:spcBef>
              <a:buNone/>
              <a:defRPr b="1" i="0" sz="2400" u="none" cap="none" strike="noStrike">
                <a:solidFill>
                  <a:schemeClr val="dk1"/>
                </a:solidFill>
                <a:latin typeface="Arial"/>
                <a:ea typeface="Arial"/>
                <a:cs typeface="Arial"/>
                <a:sym typeface="Arial"/>
              </a:defRPr>
            </a:lvl4pPr>
            <a:lvl5pPr indent="0" lvl="4" marL="0" algn="l">
              <a:spcBef>
                <a:spcPts val="0"/>
              </a:spcBef>
              <a:buNone/>
              <a:defRPr b="1" i="0" sz="2400" u="none" cap="none" strike="noStrike">
                <a:solidFill>
                  <a:schemeClr val="dk1"/>
                </a:solidFill>
                <a:latin typeface="Arial"/>
                <a:ea typeface="Arial"/>
                <a:cs typeface="Arial"/>
                <a:sym typeface="Arial"/>
              </a:defRPr>
            </a:lvl5pPr>
            <a:lvl6pPr indent="0" lvl="5" marL="0" algn="l">
              <a:spcBef>
                <a:spcPts val="0"/>
              </a:spcBef>
              <a:buNone/>
              <a:defRPr b="1" i="0" sz="2400" u="none" cap="none" strike="noStrike">
                <a:solidFill>
                  <a:schemeClr val="dk1"/>
                </a:solidFill>
                <a:latin typeface="Arial"/>
                <a:ea typeface="Arial"/>
                <a:cs typeface="Arial"/>
                <a:sym typeface="Arial"/>
              </a:defRPr>
            </a:lvl6pPr>
            <a:lvl7pPr indent="0" lvl="6" marL="0" algn="l">
              <a:spcBef>
                <a:spcPts val="0"/>
              </a:spcBef>
              <a:buNone/>
              <a:defRPr b="1" i="0" sz="2400" u="none" cap="none" strike="noStrike">
                <a:solidFill>
                  <a:schemeClr val="dk1"/>
                </a:solidFill>
                <a:latin typeface="Arial"/>
                <a:ea typeface="Arial"/>
                <a:cs typeface="Arial"/>
                <a:sym typeface="Arial"/>
              </a:defRPr>
            </a:lvl7pPr>
            <a:lvl8pPr indent="0" lvl="7" marL="0" algn="l">
              <a:spcBef>
                <a:spcPts val="0"/>
              </a:spcBef>
              <a:buNone/>
              <a:defRPr b="1" i="0" sz="2400" u="none" cap="none" strike="noStrike">
                <a:solidFill>
                  <a:schemeClr val="dk1"/>
                </a:solidFill>
                <a:latin typeface="Arial"/>
                <a:ea typeface="Arial"/>
                <a:cs typeface="Arial"/>
                <a:sym typeface="Arial"/>
              </a:defRPr>
            </a:lvl8pPr>
            <a:lvl9pPr indent="0" lvl="8" marL="0" algn="l">
              <a:spcBef>
                <a:spcPts val="0"/>
              </a:spcBef>
              <a:buNone/>
              <a:defRPr b="1" i="0" sz="2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GB"/>
              <a:t>‹#›</a:t>
            </a:fld>
            <a:endParaRPr/>
          </a:p>
        </p:txBody>
      </p:sp>
      <p:sp>
        <p:nvSpPr>
          <p:cNvPr id="78" name="Google Shape;78;p15"/>
          <p:cNvSpPr txBox="1"/>
          <p:nvPr>
            <p:ph type="title"/>
          </p:nvPr>
        </p:nvSpPr>
        <p:spPr>
          <a:xfrm>
            <a:off x="457200" y="4953000"/>
            <a:ext cx="8153400" cy="7620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200"/>
              <a:buFont typeface="Arial Black"/>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5"/>
          <p:cNvSpPr/>
          <p:nvPr/>
        </p:nvSpPr>
        <p:spPr>
          <a:xfrm>
            <a:off x="9001124" y="0"/>
            <a:ext cx="142876" cy="4846320"/>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6"/>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Clr>
                <a:schemeClr val="accent6"/>
              </a:buClr>
              <a:buSzPts val="3600"/>
              <a:buFont typeface="Arial Black"/>
              <a:buNone/>
              <a:defRPr b="0" i="0" sz="3600" u="none" cap="none" strike="noStrike">
                <a:solidFill>
                  <a:schemeClr val="accent6"/>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6"/>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1pPr>
            <a:lvl2pPr indent="-355600" lvl="1" marL="914400" marR="0" rtl="0" algn="l">
              <a:spcBef>
                <a:spcPts val="600"/>
              </a:spcBef>
              <a:spcAft>
                <a:spcPts val="0"/>
              </a:spcAft>
              <a:buClr>
                <a:schemeClr val="dk2"/>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12" name="Google Shape;12;p6"/>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6"/>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6"/>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1" i="0" sz="2400" u="none" cap="none" strike="noStrike">
                <a:solidFill>
                  <a:schemeClr val="dk2"/>
                </a:solidFill>
                <a:latin typeface="Arial"/>
                <a:ea typeface="Arial"/>
                <a:cs typeface="Arial"/>
                <a:sym typeface="Arial"/>
              </a:defRPr>
            </a:lvl1pPr>
            <a:lvl2pPr indent="0" lvl="1" marL="0" marR="0" rtl="0" algn="l">
              <a:spcBef>
                <a:spcPts val="0"/>
              </a:spcBef>
              <a:buNone/>
              <a:defRPr b="1" i="0" sz="2400" u="none" cap="none" strike="noStrike">
                <a:solidFill>
                  <a:schemeClr val="dk2"/>
                </a:solidFill>
                <a:latin typeface="Arial"/>
                <a:ea typeface="Arial"/>
                <a:cs typeface="Arial"/>
                <a:sym typeface="Arial"/>
              </a:defRPr>
            </a:lvl2pPr>
            <a:lvl3pPr indent="0" lvl="2" marL="0" marR="0" rtl="0" algn="l">
              <a:spcBef>
                <a:spcPts val="0"/>
              </a:spcBef>
              <a:buNone/>
              <a:defRPr b="1" i="0" sz="2400" u="none" cap="none" strike="noStrike">
                <a:solidFill>
                  <a:schemeClr val="dk2"/>
                </a:solidFill>
                <a:latin typeface="Arial"/>
                <a:ea typeface="Arial"/>
                <a:cs typeface="Arial"/>
                <a:sym typeface="Arial"/>
              </a:defRPr>
            </a:lvl3pPr>
            <a:lvl4pPr indent="0" lvl="3" marL="0" marR="0" rtl="0" algn="l">
              <a:spcBef>
                <a:spcPts val="0"/>
              </a:spcBef>
              <a:buNone/>
              <a:defRPr b="1" i="0" sz="2400" u="none" cap="none" strike="noStrike">
                <a:solidFill>
                  <a:schemeClr val="dk2"/>
                </a:solidFill>
                <a:latin typeface="Arial"/>
                <a:ea typeface="Arial"/>
                <a:cs typeface="Arial"/>
                <a:sym typeface="Arial"/>
              </a:defRPr>
            </a:lvl4pPr>
            <a:lvl5pPr indent="0" lvl="4" marL="0" marR="0" rtl="0" algn="l">
              <a:spcBef>
                <a:spcPts val="0"/>
              </a:spcBef>
              <a:buNone/>
              <a:defRPr b="1" i="0" sz="2400" u="none" cap="none" strike="noStrike">
                <a:solidFill>
                  <a:schemeClr val="dk2"/>
                </a:solidFill>
                <a:latin typeface="Arial"/>
                <a:ea typeface="Arial"/>
                <a:cs typeface="Arial"/>
                <a:sym typeface="Arial"/>
              </a:defRPr>
            </a:lvl5pPr>
            <a:lvl6pPr indent="0" lvl="5" marL="0" marR="0" rtl="0" algn="l">
              <a:spcBef>
                <a:spcPts val="0"/>
              </a:spcBef>
              <a:buNone/>
              <a:defRPr b="1" i="0" sz="2400" u="none" cap="none" strike="noStrike">
                <a:solidFill>
                  <a:schemeClr val="dk2"/>
                </a:solidFill>
                <a:latin typeface="Arial"/>
                <a:ea typeface="Arial"/>
                <a:cs typeface="Arial"/>
                <a:sym typeface="Arial"/>
              </a:defRPr>
            </a:lvl6pPr>
            <a:lvl7pPr indent="0" lvl="6" marL="0" marR="0" rtl="0" algn="l">
              <a:spcBef>
                <a:spcPts val="0"/>
              </a:spcBef>
              <a:buNone/>
              <a:defRPr b="1" i="0" sz="2400" u="none" cap="none" strike="noStrike">
                <a:solidFill>
                  <a:schemeClr val="dk2"/>
                </a:solidFill>
                <a:latin typeface="Arial"/>
                <a:ea typeface="Arial"/>
                <a:cs typeface="Arial"/>
                <a:sym typeface="Arial"/>
              </a:defRPr>
            </a:lvl7pPr>
            <a:lvl8pPr indent="0" lvl="7" marL="0" marR="0" rtl="0" algn="l">
              <a:spcBef>
                <a:spcPts val="0"/>
              </a:spcBef>
              <a:buNone/>
              <a:defRPr b="1" i="0" sz="2400" u="none" cap="none" strike="noStrike">
                <a:solidFill>
                  <a:schemeClr val="dk2"/>
                </a:solidFill>
                <a:latin typeface="Arial"/>
                <a:ea typeface="Arial"/>
                <a:cs typeface="Arial"/>
                <a:sym typeface="Arial"/>
              </a:defRPr>
            </a:lvl8pPr>
            <a:lvl9pPr indent="0" lvl="8" marL="0" marR="0" rtl="0" algn="l">
              <a:spcBef>
                <a:spcPts val="0"/>
              </a:spcBef>
              <a:buNone/>
              <a:defRPr b="1" i="0" sz="24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GB"/>
              <a:t>‹#›</a:t>
            </a:fld>
            <a:endParaRPr/>
          </a:p>
        </p:txBody>
      </p:sp>
      <p:sp>
        <p:nvSpPr>
          <p:cNvPr id="15" name="Google Shape;15;p6"/>
          <p:cNvSpPr/>
          <p:nvPr/>
        </p:nvSpPr>
        <p:spPr>
          <a:xfrm>
            <a:off x="9001124" y="0"/>
            <a:ext cx="142876" cy="137160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 name="Google Shape;16;p6"/>
          <p:cNvSpPr/>
          <p:nvPr/>
        </p:nvSpPr>
        <p:spPr>
          <a:xfrm>
            <a:off x="9001124" y="1371600"/>
            <a:ext cx="142876" cy="5486400"/>
          </a:xfrm>
          <a:prstGeom prst="rect">
            <a:avLst/>
          </a:prstGeom>
          <a:solidFill>
            <a:srgbClr val="EF8E7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id="17" name="Google Shape;17;p6"/>
          <p:cNvPicPr preferRelativeResize="0"/>
          <p:nvPr/>
        </p:nvPicPr>
        <p:blipFill rotWithShape="1">
          <a:blip r:embed="rId1">
            <a:alphaModFix/>
          </a:blip>
          <a:srcRect b="0" l="0" r="0" t="0"/>
          <a:stretch/>
        </p:blipFill>
        <p:spPr>
          <a:xfrm>
            <a:off x="7317294" y="188640"/>
            <a:ext cx="1433736" cy="86502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6" name="Shape 96"/>
        <p:cNvGrpSpPr/>
        <p:nvPr/>
      </p:nvGrpSpPr>
      <p:grpSpPr>
        <a:xfrm>
          <a:off x="0" y="0"/>
          <a:ext cx="0" cy="0"/>
          <a:chOff x="0" y="0"/>
          <a:chExt cx="0" cy="0"/>
        </a:xfrm>
      </p:grpSpPr>
      <p:sp>
        <p:nvSpPr>
          <p:cNvPr id="97" name="Google Shape;97;p1"/>
          <p:cNvSpPr txBox="1"/>
          <p:nvPr>
            <p:ph type="ctrTitle"/>
          </p:nvPr>
        </p:nvSpPr>
        <p:spPr>
          <a:xfrm>
            <a:off x="357158" y="2786058"/>
            <a:ext cx="8072494" cy="1297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08A5EF"/>
              </a:buClr>
              <a:buSzPts val="4000"/>
              <a:buFont typeface="Calibri"/>
              <a:buNone/>
            </a:pPr>
            <a:r>
              <a:rPr lang="en-GB" sz="4000">
                <a:solidFill>
                  <a:srgbClr val="08A5EF"/>
                </a:solidFill>
                <a:latin typeface="Calibri"/>
                <a:ea typeface="Calibri"/>
                <a:cs typeface="Calibri"/>
                <a:sym typeface="Calibri"/>
              </a:rPr>
              <a:t>1. Antreprenoriat - Prezentarea cursului</a:t>
            </a:r>
            <a:endParaRPr sz="4000">
              <a:solidFill>
                <a:srgbClr val="08A5EF"/>
              </a:solidFill>
              <a:latin typeface="Calibri"/>
              <a:ea typeface="Calibri"/>
              <a:cs typeface="Calibri"/>
              <a:sym typeface="Calibri"/>
            </a:endParaRPr>
          </a:p>
        </p:txBody>
      </p:sp>
      <p:sp>
        <p:nvSpPr>
          <p:cNvPr id="98" name="Google Shape;98;p1"/>
          <p:cNvSpPr txBox="1"/>
          <p:nvPr>
            <p:ph idx="1" type="subTitle"/>
          </p:nvPr>
        </p:nvSpPr>
        <p:spPr>
          <a:xfrm>
            <a:off x="642910" y="4000504"/>
            <a:ext cx="7283152" cy="576064"/>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2"/>
              </a:buClr>
              <a:buSzPts val="2000"/>
              <a:buNone/>
            </a:pPr>
            <a:r>
              <a:rPr lang="en-GB"/>
              <a:t> </a:t>
            </a:r>
            <a:endParaRPr/>
          </a:p>
        </p:txBody>
      </p:sp>
      <p:pic>
        <p:nvPicPr>
          <p:cNvPr id="99" name="Google Shape;99;p1"/>
          <p:cNvPicPr preferRelativeResize="0"/>
          <p:nvPr/>
        </p:nvPicPr>
        <p:blipFill rotWithShape="1">
          <a:blip r:embed="rId3">
            <a:alphaModFix/>
          </a:blip>
          <a:srcRect b="0" l="0" r="0" t="0"/>
          <a:stretch/>
        </p:blipFill>
        <p:spPr>
          <a:xfrm>
            <a:off x="142844" y="285728"/>
            <a:ext cx="1928826" cy="549715"/>
          </a:xfrm>
          <a:prstGeom prst="rect">
            <a:avLst/>
          </a:prstGeom>
          <a:noFill/>
          <a:ln>
            <a:noFill/>
          </a:ln>
        </p:spPr>
      </p:pic>
      <p:sp>
        <p:nvSpPr>
          <p:cNvPr id="100" name="Google Shape;100;p1"/>
          <p:cNvSpPr/>
          <p:nvPr/>
        </p:nvSpPr>
        <p:spPr>
          <a:xfrm>
            <a:off x="214282" y="785795"/>
            <a:ext cx="2214578"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GB" sz="1200" u="none" cap="none" strike="noStrike">
                <a:solidFill>
                  <a:schemeClr val="dk2"/>
                </a:solidFill>
                <a:latin typeface="Arial"/>
                <a:ea typeface="Arial"/>
                <a:cs typeface="Arial"/>
                <a:sym typeface="Arial"/>
              </a:rPr>
              <a:t>2018-3-HR01-KA205-060151</a:t>
            </a:r>
            <a:endParaRPr/>
          </a:p>
          <a:p>
            <a:pPr indent="0" lvl="0" marL="0" marR="0" rtl="0" algn="ctr">
              <a:spcBef>
                <a:spcPts val="0"/>
              </a:spcBef>
              <a:spcAft>
                <a:spcPts val="0"/>
              </a:spcAft>
              <a:buNone/>
            </a:pPr>
            <a:r>
              <a:rPr b="0" i="0" lang="en-GB" sz="1200" u="none" cap="none" strike="noStrike">
                <a:solidFill>
                  <a:schemeClr val="dk2"/>
                </a:solidFill>
                <a:latin typeface="Arial"/>
                <a:ea typeface="Arial"/>
                <a:cs typeface="Arial"/>
                <a:sym typeface="Arial"/>
              </a:rPr>
              <a:t> </a:t>
            </a:r>
            <a:endParaRPr/>
          </a:p>
        </p:txBody>
      </p:sp>
      <p:sp>
        <p:nvSpPr>
          <p:cNvPr id="101" name="Google Shape;101;p1"/>
          <p:cNvSpPr/>
          <p:nvPr/>
        </p:nvSpPr>
        <p:spPr>
          <a:xfrm>
            <a:off x="500034" y="6286520"/>
            <a:ext cx="8101770"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GB" sz="1800">
                <a:solidFill>
                  <a:srgbClr val="FF0000"/>
                </a:solidFill>
              </a:rPr>
              <a:t>Antreprenoriat</a:t>
            </a:r>
            <a:endParaRPr b="0" i="0" sz="1800" u="none" cap="none" strike="noStrike">
              <a:solidFill>
                <a:srgbClr val="FF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n-GB"/>
              <a:t>ANTREPRENORIAT</a:t>
            </a:r>
            <a:endParaRPr/>
          </a:p>
        </p:txBody>
      </p:sp>
      <p:sp>
        <p:nvSpPr>
          <p:cNvPr id="107" name="Google Shape;107;p2"/>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l">
              <a:spcBef>
                <a:spcPts val="1000"/>
              </a:spcBef>
              <a:spcAft>
                <a:spcPts val="0"/>
              </a:spcAft>
              <a:buClr>
                <a:schemeClr val="dk1"/>
              </a:buClr>
              <a:buSzPts val="1100"/>
              <a:buNone/>
            </a:pPr>
            <a:r>
              <a:rPr lang="en-GB"/>
              <a:t>Un curs interdisciplinar conceput pentru a învăța studenții cum să gândească și să acționeze antreprenorial.</a:t>
            </a:r>
            <a:endParaRPr/>
          </a:p>
          <a:p>
            <a:pPr indent="0" lvl="0" marL="0" rtl="0" algn="l">
              <a:spcBef>
                <a:spcPts val="1000"/>
              </a:spcBef>
              <a:spcAft>
                <a:spcPts val="0"/>
              </a:spcAft>
              <a:buClr>
                <a:schemeClr val="dk1"/>
              </a:buClr>
              <a:buSzPts val="1100"/>
              <a:buFont typeface="Arial"/>
              <a:buNone/>
            </a:pPr>
            <a:r>
              <a:t/>
            </a:r>
            <a:endParaRPr/>
          </a:p>
          <a:p>
            <a:pPr indent="0" lvl="0" marL="0" rtl="0" algn="l">
              <a:spcBef>
                <a:spcPts val="1000"/>
              </a:spcBef>
              <a:spcAft>
                <a:spcPts val="0"/>
              </a:spcAft>
              <a:buClr>
                <a:schemeClr val="dk1"/>
              </a:buClr>
              <a:buSzPts val="1100"/>
              <a:buFont typeface="Arial"/>
              <a:buNone/>
            </a:pPr>
            <a:r>
              <a:rPr lang="en-GB"/>
              <a:t>Se concentrează pe diferite etape legate de procesul antreprenorial, inclusiv inovația modelului de afaceri, generarea de bani, gestionarea afacerilor mici, precum și strategiile care îmbunătățesc performanța noilor afaceri</a:t>
            </a:r>
            <a:endParaRPr/>
          </a:p>
          <a:p>
            <a:pPr indent="0" lvl="0" marL="0" rtl="0" algn="l">
              <a:spcBef>
                <a:spcPts val="1000"/>
              </a:spcBef>
              <a:spcAft>
                <a:spcPts val="0"/>
              </a:spcAft>
              <a:buClr>
                <a:schemeClr val="dk1"/>
              </a:buClr>
              <a:buSzPts val="20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3"/>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n-GB"/>
              <a:t>AGROTURISM</a:t>
            </a:r>
            <a:endParaRPr/>
          </a:p>
        </p:txBody>
      </p:sp>
      <p:sp>
        <p:nvSpPr>
          <p:cNvPr id="113" name="Google Shape;113;p3"/>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l">
              <a:spcBef>
                <a:spcPts val="1000"/>
              </a:spcBef>
              <a:spcAft>
                <a:spcPts val="0"/>
              </a:spcAft>
              <a:buClr>
                <a:schemeClr val="dk1"/>
              </a:buClr>
              <a:buSzPts val="1100"/>
              <a:buNone/>
            </a:pPr>
            <a:r>
              <a:rPr lang="en-GB"/>
              <a:t>Cum este agroturismul similar și diferit de alte moduri de turism?</a:t>
            </a:r>
            <a:endParaRPr/>
          </a:p>
          <a:p>
            <a:pPr indent="0" lvl="0" marL="0" rtl="0" algn="l">
              <a:spcBef>
                <a:spcPts val="1000"/>
              </a:spcBef>
              <a:spcAft>
                <a:spcPts val="0"/>
              </a:spcAft>
              <a:buClr>
                <a:schemeClr val="dk1"/>
              </a:buClr>
              <a:buSzPts val="1100"/>
              <a:buFont typeface="Arial"/>
              <a:buNone/>
            </a:pPr>
            <a:r>
              <a:t/>
            </a:r>
            <a:endParaRPr/>
          </a:p>
          <a:p>
            <a:pPr indent="0" lvl="0" marL="0" rtl="0" algn="l">
              <a:spcBef>
                <a:spcPts val="1000"/>
              </a:spcBef>
              <a:spcAft>
                <a:spcPts val="0"/>
              </a:spcAft>
              <a:buClr>
                <a:schemeClr val="dk1"/>
              </a:buClr>
              <a:buSzPts val="1100"/>
              <a:buFont typeface="Arial"/>
              <a:buNone/>
            </a:pPr>
            <a:r>
              <a:rPr lang="en-GB"/>
              <a:t>Definiții și tipuri de agroturism</a:t>
            </a:r>
            <a:endParaRPr/>
          </a:p>
          <a:p>
            <a:pPr indent="0" lvl="0" marL="0" rtl="0" algn="l">
              <a:spcBef>
                <a:spcPts val="1000"/>
              </a:spcBef>
              <a:spcAft>
                <a:spcPts val="0"/>
              </a:spcAft>
              <a:buClr>
                <a:schemeClr val="dk1"/>
              </a:buClr>
              <a:buSzPts val="20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4"/>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n-GB"/>
              <a:t>DESCRIEREA CURSULUI</a:t>
            </a:r>
            <a:endParaRPr/>
          </a:p>
        </p:txBody>
      </p:sp>
      <p:sp>
        <p:nvSpPr>
          <p:cNvPr id="119" name="Google Shape;119;p4"/>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l">
              <a:spcBef>
                <a:spcPts val="1000"/>
              </a:spcBef>
              <a:spcAft>
                <a:spcPts val="0"/>
              </a:spcAft>
              <a:buClr>
                <a:schemeClr val="dk1"/>
              </a:buClr>
              <a:buSzPts val="1100"/>
              <a:buFont typeface="Arial"/>
              <a:buNone/>
            </a:pPr>
            <a:r>
              <a:rPr lang="en-GB"/>
              <a:t>Centrat în jurul unui amestec de explorare teoretică, precum și studii de caz de exemple din lumea reală, studenții vor dezvolta creativitatea personală și inițiativa antreprenorială, adoptând pașii cheie în elaborarea ideii de afaceri, înțelegând etapele procesului antreprenorial și resursele necesare pentru dezvoltarea cu succes a întreprinderilor antreprenoriale.</a:t>
            </a:r>
            <a:endParaRPr/>
          </a:p>
          <a:p>
            <a:pPr indent="0" lvl="0" marL="0" rtl="0" algn="l">
              <a:spcBef>
                <a:spcPts val="1000"/>
              </a:spcBef>
              <a:spcAft>
                <a:spcPts val="0"/>
              </a:spcAft>
              <a:buClr>
                <a:schemeClr val="dk1"/>
              </a:buClr>
              <a:buSzPts val="1100"/>
              <a:buFont typeface="Arial"/>
              <a:buNone/>
            </a:pPr>
            <a:r>
              <a:rPr lang="en-GB"/>
              <a:t>Conceptele și abilitățile sunt întărite de un accent puternic pe experiențele practice.</a:t>
            </a:r>
            <a:endParaRPr/>
          </a:p>
          <a:p>
            <a:pPr indent="0" lvl="0" marL="0" rtl="0" algn="l">
              <a:spcBef>
                <a:spcPts val="1000"/>
              </a:spcBef>
              <a:spcAft>
                <a:spcPts val="0"/>
              </a:spcAft>
              <a:buClr>
                <a:schemeClr val="dk1"/>
              </a:buClr>
              <a:buSzPts val="1100"/>
              <a:buFont typeface="Arial"/>
              <a:buNone/>
            </a:pPr>
            <a:r>
              <a:rPr lang="en-GB"/>
              <a:t>Sunt incluse aplicațiile pentru societate, indivizi și utilizarea tehnologiei.</a:t>
            </a:r>
            <a:endParaRPr/>
          </a:p>
          <a:p>
            <a:pPr indent="0" lvl="0" marL="0" rtl="0" algn="l">
              <a:spcBef>
                <a:spcPts val="1000"/>
              </a:spcBef>
              <a:spcAft>
                <a:spcPts val="0"/>
              </a:spcAft>
              <a:buClr>
                <a:schemeClr val="dk1"/>
              </a:buClr>
              <a:buSzPts val="20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5"/>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n-GB"/>
              <a:t>REZULTATELE ÎNVĂȚĂRII</a:t>
            </a:r>
            <a:endParaRPr/>
          </a:p>
        </p:txBody>
      </p:sp>
      <p:sp>
        <p:nvSpPr>
          <p:cNvPr id="125" name="Google Shape;125;p5"/>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342900" lvl="0" marL="342900" rtl="0" algn="l">
              <a:lnSpc>
                <a:spcPct val="80000"/>
              </a:lnSpc>
              <a:spcBef>
                <a:spcPts val="940"/>
              </a:spcBef>
              <a:spcAft>
                <a:spcPts val="0"/>
              </a:spcAft>
              <a:buSzPts val="1700"/>
              <a:buChar char="•"/>
            </a:pPr>
            <a:r>
              <a:rPr lang="en-GB" sz="1700"/>
              <a:t>Definiți termenii de bază pentru afaceri antreprenoriale și de familie și analizați mediul de afaceri pentru a identifica oportunități de afaceri.</a:t>
            </a:r>
            <a:endParaRPr sz="1700"/>
          </a:p>
          <a:p>
            <a:pPr indent="-342900" lvl="0" marL="342900" rtl="0" algn="l">
              <a:lnSpc>
                <a:spcPct val="80000"/>
              </a:lnSpc>
              <a:spcBef>
                <a:spcPts val="940"/>
              </a:spcBef>
              <a:spcAft>
                <a:spcPts val="0"/>
              </a:spcAft>
              <a:buSzPts val="1700"/>
              <a:buChar char="•"/>
            </a:pPr>
            <a:r>
              <a:rPr lang="en-GB" sz="1700"/>
              <a:t>Creați și exploatați idei de afaceri inovatoare și oportunități de piață prin identificarea elementelor de succes ale întreprinderilor antreprenoriale.</a:t>
            </a:r>
            <a:endParaRPr sz="1700"/>
          </a:p>
          <a:p>
            <a:pPr indent="-342900" lvl="0" marL="342900" rtl="0" algn="l">
              <a:lnSpc>
                <a:spcPct val="80000"/>
              </a:lnSpc>
              <a:spcBef>
                <a:spcPts val="940"/>
              </a:spcBef>
              <a:spcAft>
                <a:spcPts val="0"/>
              </a:spcAft>
              <a:buSzPts val="1700"/>
              <a:buChar char="•"/>
            </a:pPr>
            <a:r>
              <a:rPr lang="en-GB" sz="1700"/>
              <a:t>Aplicați principiile viabilității întreprinderilor, noilor propuneri de afaceri și oportunităților în cadrul întreprinderilor existente.</a:t>
            </a:r>
            <a:endParaRPr sz="1700"/>
          </a:p>
          <a:p>
            <a:pPr indent="-342900" lvl="0" marL="342900" rtl="0" algn="l">
              <a:lnSpc>
                <a:spcPct val="80000"/>
              </a:lnSpc>
              <a:spcBef>
                <a:spcPts val="940"/>
              </a:spcBef>
              <a:spcAft>
                <a:spcPts val="0"/>
              </a:spcAft>
              <a:buSzPts val="1700"/>
              <a:buChar char="•"/>
            </a:pPr>
            <a:r>
              <a:rPr lang="en-GB" sz="1700"/>
              <a:t>Luați în considerare condițiile legale și financiare pentru începerea unei întreprinderi.</a:t>
            </a:r>
            <a:endParaRPr sz="1700"/>
          </a:p>
          <a:p>
            <a:pPr indent="-342900" lvl="0" marL="342900" rtl="0" algn="l">
              <a:lnSpc>
                <a:spcPct val="80000"/>
              </a:lnSpc>
              <a:spcBef>
                <a:spcPts val="940"/>
              </a:spcBef>
              <a:spcAft>
                <a:spcPts val="0"/>
              </a:spcAft>
              <a:buSzPts val="1700"/>
              <a:buChar char="•"/>
            </a:pPr>
            <a:r>
              <a:rPr lang="en-GB" sz="1700"/>
              <a:t>Transformați oportunitățile de piață într-un plan de afaceri și construiți o mentalitate concentrându-vă pe dezvoltarea unor abordări noi și unice ale oportunităților de piață.</a:t>
            </a:r>
            <a:endParaRPr sz="1700"/>
          </a:p>
          <a:p>
            <a:pPr indent="-342900" lvl="0" marL="342900" rtl="0" algn="l">
              <a:lnSpc>
                <a:spcPct val="80000"/>
              </a:lnSpc>
              <a:spcBef>
                <a:spcPts val="940"/>
              </a:spcBef>
              <a:spcAft>
                <a:spcPts val="0"/>
              </a:spcAft>
              <a:buSzPts val="1700"/>
              <a:buChar char="•"/>
            </a:pPr>
            <a:r>
              <a:rPr lang="en-GB" sz="1700"/>
              <a:t>Aplicați principiile pregătirii unui plan de afaceri de pornire, subliniind finanțarea, marketingul și organizarea.</a:t>
            </a:r>
            <a:endParaRPr sz="1700"/>
          </a:p>
          <a:p>
            <a:pPr indent="-342900" lvl="0" marL="342900" rtl="0" algn="l">
              <a:lnSpc>
                <a:spcPct val="80000"/>
              </a:lnSpc>
              <a:spcBef>
                <a:spcPts val="940"/>
              </a:spcBef>
              <a:spcAft>
                <a:spcPts val="0"/>
              </a:spcAft>
              <a:buSzPts val="1700"/>
              <a:buChar char="•"/>
            </a:pPr>
            <a:r>
              <a:rPr lang="en-GB" sz="1700"/>
              <a:t>Interpretează propriul plan de afaceri.</a:t>
            </a:r>
            <a:endParaRPr sz="1700"/>
          </a:p>
        </p:txBody>
      </p:sp>
    </p:spTree>
  </p:cSld>
  <p:clrMapOvr>
    <a:masterClrMapping/>
  </p:clrMapOvr>
</p:sld>
</file>

<file path=ppt/theme/theme1.xml><?xml version="1.0" encoding="utf-8"?>
<a:theme xmlns:a="http://schemas.openxmlformats.org/drawingml/2006/main" xmlns:r="http://schemas.openxmlformats.org/officeDocument/2006/relationships" name="Základné">
  <a:themeElements>
    <a:clrScheme name="Green Yellow">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2019-02-10T21:49:04Z</dcterms:created>
  <dc:creator>Zuzana Palková</dc:creator>
</cp:coreProperties>
</file>