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7315200" cy="9601200"/>
  <p:embeddedFontLst>
    <p:embeddedFont>
      <p:font typeface="Arial Black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gKxfs6Xzk/tR02P/ptnqLBdVhu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ArialBlack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2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5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6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6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6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9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0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0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20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1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1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2. Antreprenoriat - Cum să începi un agribusiness?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</a:rPr>
              <a:t>Antreprenoriat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Lăsați clienții să vă promoveze afacerea.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Oferiți-le articole promoționale cu un logo pe ele.</a:t>
            </a:r>
            <a:endParaRPr/>
          </a:p>
        </p:txBody>
      </p:sp>
      <p:pic>
        <p:nvPicPr>
          <p:cNvPr id="155" name="Google Shape;15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38400" y="2544445"/>
            <a:ext cx="3810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US"/>
              <a:t>INTRODUCERE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Agribusiness-ul este mult mai mult decât cultivarea pământului sau cresterea animalelor.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Mulți fermieri își cumpără sau își vând produsele direct fermierilor, iar alte tipuri de agroindustrii oferă servicii care mentin afacerea fermierilor.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Pe măsură ce începeți orice tip de agroindustrie, cercetați-vă piața, astfel încât să puteți avea un start profitabil.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Arial "/>
              <a:buNone/>
            </a:pPr>
            <a:r>
              <a:rPr lang="en-US"/>
              <a:t>STABILIȚI CE PRODUSE SAU SERVICII VREȚI SA VINDETI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Scrieti un plan de afaceri care vă permite să proiectați câștigurile pe care intenționați să le obțineți de-a lungul anilor.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Includeți în acest plan toate costurile legate de achiziții, licențe, asigurări și alte costuri de funcționare.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Indicați costul cumpărării sau închirierii de terenuri pentru a începe un agribusiness, precum și pentru toate clădirile de care aveți nevoie.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Includeți costul oricărui echipament necesar pentru a vă exploata afacerea agricolă.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Din aceste costuri, determinați câți bani ar putea fi nevoie să împrumutați pentru a începe afacerea.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US"/>
              <a:t>CĂUTAȚI FINANȚARE</a:t>
            </a:r>
            <a:endParaRPr/>
          </a:p>
        </p:txBody>
      </p:sp>
      <p:sp>
        <p:nvSpPr>
          <p:cNvPr id="119" name="Google Shape;119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Căutați finanțare de la o bancă sau altă instituție de credit care oferă împrumuturi pentru agribusiness.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Folosiți informațiile din planul dvs. de afaceri pentru a obține credit.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Dacă aveți capitalul pentru a începe o afacere fără un credit bancar, omiteți acest pas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US"/>
              <a:t>ÎNREGISTRAȚI-VĂ COMPANIA</a:t>
            </a:r>
            <a:endParaRPr/>
          </a:p>
        </p:txBody>
      </p:sp>
      <p:sp>
        <p:nvSpPr>
          <p:cNvPr id="125" name="Google Shape;125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Obțineți de la Oficiul de stat toate licențele comerciale de care aveți nevoie pentru a lucra potrivit normelor.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Înregistrați-vă numele companiei și solicitați un număr de registru fiscal de la același </a:t>
            </a:r>
            <a:r>
              <a:rPr lang="en-US"/>
              <a:t>birou</a:t>
            </a:r>
            <a:r>
              <a:rPr lang="en-US"/>
              <a:t>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Dacă intenționați să funcționați ca societate cu răspundere limitată sau corporație, completați documentele la </a:t>
            </a:r>
            <a:r>
              <a:rPr lang="en-US"/>
              <a:t>același birou</a:t>
            </a:r>
            <a:r>
              <a:rPr lang="en-US"/>
              <a:t>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Îndepliniți cerințele comerciale din orasul respectiv.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US"/>
              <a:t>LICENȚE DE AFACERI</a:t>
            </a:r>
            <a:endParaRPr/>
          </a:p>
        </p:txBody>
      </p:sp>
      <p:sp>
        <p:nvSpPr>
          <p:cNvPr id="131" name="Google Shape;131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Aplicați pentru orice licențe speciale de care aveți nevoie la nivel de stat.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De exemplu, este posibil să aveți nevoie de o licență pentru aplicarea produselor chimice dacă afacerea dvs. folosește pentru iarbă diverse tipuri de erbicide.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Este posibil să aveți nevoie de permise speciale pentru eliminarea deșeurilor agricole de la Departamentul de Stat pentru Resurse Naturale.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US"/>
              <a:t>RESURSE MATERIALE</a:t>
            </a:r>
            <a:endParaRPr/>
          </a:p>
        </p:txBody>
      </p:sp>
      <p:sp>
        <p:nvSpPr>
          <p:cNvPr id="137" name="Google Shape;137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Configurați-vă afacerea pe terenul pe care l-ați cumpărat sau închiriat.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Construiți sau personalizați clădirile existente pentru a se potrivi nevoilor dvs. de afaceri.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Aprovizionati-va cu materiale pe care intenționați să le vindeți clienților.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Faceti-vă asigurare de proprietate și răspundere civilă pentru a vă asigura proprietatea.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US"/>
              <a:t>ELABORAȚI UN PLAN DE MARKETING</a:t>
            </a:r>
            <a:endParaRPr/>
          </a:p>
        </p:txBody>
      </p:sp>
      <p:sp>
        <p:nvSpPr>
          <p:cNvPr id="143" name="Google Shape;143;p8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Elaborați un plan de marketing pentru a începe o agroindustrie care vă identifică în mod clar pe dvs. și afacerea dvs. cu o marcă sau o siglă.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Identificați-vă piața și modalitățile prin care puteți ajunge la clienți.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Gândiți-vă pe termen lung, precum și pe termen scurt, pe măsură ce vă planificați strategiile de marketing.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Căutați modalități de a face publicitate afacerii dvs., care vă aduce cel mai mare profit din marketing.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Faceti publicitate în ziare, radio și televiziune, dar, de asemenea, puneti panouri publicitare in locuri în care potențialii clienți activeaza.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Angajați pe cineva pentru a crea un site web pentru afacerea dvs.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US"/>
              <a:t>ANGAJAȚI PERSONAL</a:t>
            </a:r>
            <a:endParaRPr/>
          </a:p>
        </p:txBody>
      </p:sp>
      <p:sp>
        <p:nvSpPr>
          <p:cNvPr id="149" name="Google Shape;149;p9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Deși nu este necesară o pregătire specială pentru majoritatea agroindustriilor, pot exista excepții.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Angajați persoane capabile să transporte încărcături grele dacă vindeți produse vândute la saci de 50 kg.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Selectați angajații care pot trece testele necesare pentru a obține orice licență specială de muncitor, de exemplu pentru munca cu diferite substante.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