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</a:t>
            </a:r>
            <a:r>
              <a:rPr lang="pl-PL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Podnikanie - úvod a osnova kurzu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Podnikanie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Podnikanie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Interdisciplinárny kurz navrhnutý tak, aby študentov naučil, ako myslieť a konať podnikateľsky.</a:t>
            </a:r>
          </a:p>
          <a:p>
            <a:r>
              <a:rPr lang="sk-SK" noProof="0" dirty="0"/>
              <a:t>Zameriava sa na rôzne etapy súvisiace s podnikateľským procesom vrátane inovácie obchodného modelu, </a:t>
            </a:r>
            <a:r>
              <a:rPr lang="sk-SK" noProof="0" dirty="0" err="1"/>
              <a:t>monetizácie</a:t>
            </a:r>
            <a:r>
              <a:rPr lang="sk-SK" noProof="0" dirty="0"/>
              <a:t>, riadenia malých firiem a tiež stratégií, ktoré zlepšujú výkonnosť nových obchodných spoločností.</a:t>
            </a:r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Agroturistika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V čom je agroturistika podobná a odlišná od iných druhov cestovného ruchu?</a:t>
            </a:r>
          </a:p>
          <a:p>
            <a:r>
              <a:rPr lang="sk-SK" noProof="0" dirty="0"/>
              <a:t>Definície a typy agroturistiky</a:t>
            </a:r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Popis kurzu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Študenti zameraní na zmes teoretického skúmania a prípadových štúdií príkladov z reálneho sveta rozvíjajú osobnú tvorivosť a podnikateľskú iniciatívu pri prijímaní kľúčových krokov pri vypracúvaní podnikateľského nápadu, porozumení fázam podnikateľského procesu a potrebným zdrojom pre úspešný rozvoj podnikateľských aktivít.</a:t>
            </a:r>
          </a:p>
          <a:p>
            <a:r>
              <a:rPr lang="sk-SK" noProof="0" dirty="0"/>
              <a:t>Koncepty a zručnosti sú posilnené silným dôrazom na praktické skúsenosti.</a:t>
            </a:r>
          </a:p>
          <a:p>
            <a:r>
              <a:rPr lang="sk-SK" noProof="0" dirty="0"/>
              <a:t>Zahrnuté sú aplikácie pre spoločnosť, jednotlivcov a využitie technológií.</a:t>
            </a:r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Vzdelávacie ciele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Definujte základné pojmy podnikateľského a rodinného podnikania a analyzujte podnikateľské prostredie s cieľom identifikovať obchodné príležitosti.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Vytvárajte a využívajte inovatívne podnikateľské nápady a trhové príležitosti identifikáciou prvkov úspechu podnikateľských aktivít.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Uplatňovať zásady životaschopnosti podnikov, nové obchodné návrhy a príležitosti v existujúcich podnikoch.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Zvážte právne a finančné podmienky pre začatie podnikania.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Premeňte trhové príležitosti na obchodný plán a vybudujte myslenie zamerané na vývoj nových a jedinečných prístupov k trhovým príležitostiam.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Aplikujte princípy prípravy </a:t>
            </a:r>
            <a:r>
              <a:rPr lang="sk-SK" noProof="0" dirty="0" err="1"/>
              <a:t>startupového</a:t>
            </a:r>
            <a:r>
              <a:rPr lang="sk-SK" noProof="0" dirty="0"/>
              <a:t> obchodného plánu s dôrazom na financovanie, marketing a organizáciu.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Interpretujte svoj vlastný podnikateľský plán.</a:t>
            </a:r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2367</TotalTime>
  <Words>240</Words>
  <Application>Microsoft Office PowerPoint</Application>
  <PresentationFormat>Prezentácia na obrazovke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Arial </vt:lpstr>
      <vt:lpstr>Arial Black</vt:lpstr>
      <vt:lpstr>Calibri</vt:lpstr>
      <vt:lpstr>Základné</vt:lpstr>
      <vt:lpstr>1. Podnikanie - úvod a osnova kurzu</vt:lpstr>
      <vt:lpstr>Podnikanie</vt:lpstr>
      <vt:lpstr>Agroturistika</vt:lpstr>
      <vt:lpstr>Popis kurzu</vt:lpstr>
      <vt:lpstr>Vzdelávacie ciele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231</cp:revision>
  <cp:lastPrinted>2019-02-12T08:21:40Z</cp:lastPrinted>
  <dcterms:created xsi:type="dcterms:W3CDTF">2019-02-10T21:49:04Z</dcterms:created>
  <dcterms:modified xsi:type="dcterms:W3CDTF">2020-12-13T13:20:29Z</dcterms:modified>
</cp:coreProperties>
</file>