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97" r:id="rId4"/>
    <p:sldId id="269" r:id="rId5"/>
    <p:sldId id="271" r:id="rId6"/>
    <p:sldId id="298" r:id="rId7"/>
    <p:sldId id="299" r:id="rId8"/>
    <p:sldId id="300" r:id="rId9"/>
    <p:sldId id="301" r:id="rId10"/>
    <p:sldId id="302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7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2. </a:t>
            </a:r>
            <a:r>
              <a:rPr lang="pl-PL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Podnikanie - Ako začať s agrobiznisom?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Podnikanie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Nechajte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zákazníkov</a:t>
            </a:r>
            <a:r>
              <a:rPr lang="en-US" dirty="0"/>
              <a:t>, aby pre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inzerovali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podnikanie</a:t>
            </a:r>
            <a:r>
              <a:rPr lang="en-US" dirty="0"/>
              <a:t>.</a:t>
            </a:r>
          </a:p>
          <a:p>
            <a:r>
              <a:rPr lang="en-US" dirty="0" err="1"/>
              <a:t>Darujte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reklamné</a:t>
            </a:r>
            <a:r>
              <a:rPr lang="en-US" dirty="0"/>
              <a:t> </a:t>
            </a:r>
            <a:r>
              <a:rPr lang="en-US" dirty="0" err="1"/>
              <a:t>predmety</a:t>
            </a:r>
            <a:r>
              <a:rPr lang="en-US" dirty="0"/>
              <a:t> s </a:t>
            </a:r>
            <a:r>
              <a:rPr lang="en-US" dirty="0" err="1"/>
              <a:t>logom</a:t>
            </a:r>
            <a:r>
              <a:rPr lang="en-US" dirty="0"/>
              <a:t>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42" y="2895282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6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Úvod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Poľnohospodárstvo</a:t>
            </a:r>
            <a:r>
              <a:rPr lang="en-US" dirty="0"/>
              <a:t> je </a:t>
            </a:r>
            <a:r>
              <a:rPr lang="en-US" dirty="0" err="1"/>
              <a:t>oveľa</a:t>
            </a:r>
            <a:r>
              <a:rPr lang="en-US" dirty="0"/>
              <a:t> 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obrábanie</a:t>
            </a:r>
            <a:r>
              <a:rPr lang="en-US" dirty="0"/>
              <a:t> </a:t>
            </a:r>
            <a:r>
              <a:rPr lang="en-US" dirty="0" err="1"/>
              <a:t>pôdy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produkcia</a:t>
            </a:r>
            <a:r>
              <a:rPr lang="en-US" dirty="0"/>
              <a:t> </a:t>
            </a:r>
            <a:r>
              <a:rPr lang="en-US" dirty="0" err="1"/>
              <a:t>zvierat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Mnoho</a:t>
            </a:r>
            <a:r>
              <a:rPr lang="en-US" dirty="0"/>
              <a:t> </a:t>
            </a:r>
            <a:r>
              <a:rPr lang="en-US" dirty="0" err="1"/>
              <a:t>poľnohospodárov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predáva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výrobky</a:t>
            </a:r>
            <a:r>
              <a:rPr lang="en-US" dirty="0"/>
              <a:t> </a:t>
            </a:r>
            <a:r>
              <a:rPr lang="en-US" dirty="0" err="1"/>
              <a:t>priamo</a:t>
            </a:r>
            <a:r>
              <a:rPr lang="en-US" dirty="0"/>
              <a:t> </a:t>
            </a:r>
            <a:r>
              <a:rPr lang="en-US" dirty="0" err="1"/>
              <a:t>poľnohospodárom</a:t>
            </a:r>
            <a:r>
              <a:rPr lang="en-US" dirty="0"/>
              <a:t>, ale </a:t>
            </a:r>
            <a:r>
              <a:rPr lang="en-US" dirty="0" err="1"/>
              <a:t>iné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agropodniku</a:t>
            </a:r>
            <a:r>
              <a:rPr lang="en-US" dirty="0"/>
              <a:t> </a:t>
            </a:r>
            <a:r>
              <a:rPr lang="en-US" dirty="0" err="1"/>
              <a:t>poskytujú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farmárom</a:t>
            </a:r>
            <a:r>
              <a:rPr lang="en-US" dirty="0"/>
              <a:t> </a:t>
            </a:r>
            <a:r>
              <a:rPr lang="en-US" dirty="0" err="1"/>
              <a:t>bránia</a:t>
            </a:r>
            <a:r>
              <a:rPr lang="en-US" dirty="0"/>
              <a:t> v </a:t>
            </a:r>
            <a:r>
              <a:rPr lang="en-US" dirty="0" err="1"/>
              <a:t>podnikaní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začnete</a:t>
            </a:r>
            <a:r>
              <a:rPr lang="en-US" dirty="0"/>
              <a:t> s </a:t>
            </a:r>
            <a:r>
              <a:rPr lang="en-US" dirty="0" err="1"/>
              <a:t>akýmkoľvek</a:t>
            </a:r>
            <a:r>
              <a:rPr lang="en-US" dirty="0"/>
              <a:t> </a:t>
            </a:r>
            <a:r>
              <a:rPr lang="en-US" dirty="0" err="1"/>
              <a:t>typom</a:t>
            </a:r>
            <a:r>
              <a:rPr lang="en-US" dirty="0"/>
              <a:t> </a:t>
            </a:r>
            <a:r>
              <a:rPr lang="en-US" dirty="0" err="1"/>
              <a:t>poľnohospodárskeho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, </a:t>
            </a:r>
            <a:r>
              <a:rPr lang="en-US" dirty="0" err="1"/>
              <a:t>preskúmajte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trh</a:t>
            </a:r>
            <a:r>
              <a:rPr lang="en-US" dirty="0"/>
              <a:t>, aby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mohli</a:t>
            </a:r>
            <a:r>
              <a:rPr lang="en-US" dirty="0"/>
              <a:t> </a:t>
            </a:r>
            <a:r>
              <a:rPr lang="en-US" dirty="0" err="1"/>
              <a:t>ziskový</a:t>
            </a:r>
            <a:r>
              <a:rPr lang="en-US" dirty="0"/>
              <a:t> start-up </a:t>
            </a:r>
            <a:r>
              <a:rPr lang="en-US" dirty="0" err="1"/>
              <a:t>poľnohospodárskeho</a:t>
            </a:r>
            <a:r>
              <a:rPr lang="en-US" dirty="0"/>
              <a:t> </a:t>
            </a:r>
            <a:r>
              <a:rPr lang="en-US" dirty="0" err="1"/>
              <a:t>podniku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Určte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,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ktoré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produkty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alebo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služby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budete</a:t>
            </a:r>
            <a:r>
              <a:rPr lang="en-GB" sz="3600" b="0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</a:t>
            </a:r>
            <a:r>
              <a:rPr lang="en-GB" sz="3600" b="0" i="0" kern="1200" cap="all" spc="-60" baseline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predávať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podnikateľský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plán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ktorý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umožní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premietnuť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príjmy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chcete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priebehu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rokov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dosiahnuť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Zahrňte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tohto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plánu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všetky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náklady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obstaranie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licencie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poistenie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ďalšie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prevádzkové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náklady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Uveďte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náklady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kúpu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lízing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pozemku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začatie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poľnohospodárskeho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podnikania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aj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všetky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budovy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potrebujete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Zahrňte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náklady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akékoľvek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zariadenie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prevádzku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vášho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poľnohospodárskeho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podniku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týchto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nákladov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určite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koľko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peňazí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možno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budete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musieť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požičať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aby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mohli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zahájiť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svoje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podnikanie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Hľadajte možnosti financovania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Vyhľadajte</a:t>
            </a:r>
            <a:r>
              <a:rPr lang="en-US" dirty="0"/>
              <a:t> </a:t>
            </a:r>
            <a:r>
              <a:rPr lang="en-US" dirty="0" err="1"/>
              <a:t>financovanie</a:t>
            </a:r>
            <a:r>
              <a:rPr lang="en-US" dirty="0"/>
              <a:t> od </a:t>
            </a:r>
            <a:r>
              <a:rPr lang="en-US" dirty="0" err="1"/>
              <a:t>banky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inej</a:t>
            </a:r>
            <a:r>
              <a:rPr lang="en-US" dirty="0"/>
              <a:t> </a:t>
            </a:r>
            <a:r>
              <a:rPr lang="en-US" dirty="0" err="1"/>
              <a:t>úverovej</a:t>
            </a:r>
            <a:r>
              <a:rPr lang="en-US" dirty="0"/>
              <a:t> </a:t>
            </a:r>
            <a:r>
              <a:rPr lang="en-US" dirty="0" err="1"/>
              <a:t>inštitúcie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ponúka</a:t>
            </a:r>
            <a:r>
              <a:rPr lang="en-US" dirty="0"/>
              <a:t> </a:t>
            </a:r>
            <a:r>
              <a:rPr lang="en-US" dirty="0" err="1"/>
              <a:t>pôžičky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agrobiznis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Použite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z </a:t>
            </a:r>
            <a:r>
              <a:rPr lang="en-US" dirty="0" err="1"/>
              <a:t>vášho</a:t>
            </a:r>
            <a:r>
              <a:rPr lang="en-US" dirty="0"/>
              <a:t> </a:t>
            </a:r>
            <a:r>
              <a:rPr lang="en-US" dirty="0" err="1"/>
              <a:t>obchodného</a:t>
            </a:r>
            <a:r>
              <a:rPr lang="en-US" dirty="0"/>
              <a:t> </a:t>
            </a:r>
            <a:r>
              <a:rPr lang="en-US" dirty="0" err="1"/>
              <a:t>plánu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získanie</a:t>
            </a:r>
            <a:r>
              <a:rPr lang="en-US" dirty="0"/>
              <a:t> </a:t>
            </a:r>
            <a:r>
              <a:rPr lang="en-US" dirty="0" err="1"/>
              <a:t>kreditu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Ak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kapitál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začatie</a:t>
            </a:r>
            <a:r>
              <a:rPr lang="en-US" dirty="0"/>
              <a:t> </a:t>
            </a:r>
            <a:r>
              <a:rPr lang="en-US" dirty="0" err="1"/>
              <a:t>podnikania</a:t>
            </a:r>
            <a:r>
              <a:rPr lang="en-US" dirty="0"/>
              <a:t> bez </a:t>
            </a:r>
            <a:r>
              <a:rPr lang="en-US" dirty="0" err="1"/>
              <a:t>bankového</a:t>
            </a:r>
            <a:r>
              <a:rPr lang="en-US" dirty="0"/>
              <a:t> </a:t>
            </a:r>
            <a:r>
              <a:rPr lang="en-US" dirty="0" err="1"/>
              <a:t>úveru</a:t>
            </a:r>
            <a:r>
              <a:rPr lang="en-US" dirty="0"/>
              <a:t>,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krok</a:t>
            </a:r>
            <a:r>
              <a:rPr lang="en-US" dirty="0"/>
              <a:t> </a:t>
            </a:r>
            <a:r>
              <a:rPr lang="en-US" dirty="0" err="1"/>
              <a:t>vynechajte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Zaregistrujte si spoločnosť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Získajte</a:t>
            </a:r>
            <a:r>
              <a:rPr lang="en-US" dirty="0"/>
              <a:t> od </a:t>
            </a:r>
            <a:r>
              <a:rPr lang="en-US" dirty="0" err="1"/>
              <a:t>kancelárie</a:t>
            </a:r>
            <a:r>
              <a:rPr lang="en-US" dirty="0"/>
              <a:t> </a:t>
            </a:r>
            <a:r>
              <a:rPr lang="en-US" dirty="0" err="1"/>
              <a:t>ministra</a:t>
            </a:r>
            <a:r>
              <a:rPr lang="en-US" dirty="0"/>
              <a:t> </a:t>
            </a:r>
            <a:r>
              <a:rPr lang="en-US" dirty="0" err="1"/>
              <a:t>zahraničia</a:t>
            </a:r>
            <a:r>
              <a:rPr lang="en-US" dirty="0"/>
              <a:t>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obchodné</a:t>
            </a:r>
            <a:r>
              <a:rPr lang="en-US" dirty="0"/>
              <a:t> </a:t>
            </a:r>
            <a:r>
              <a:rPr lang="en-US" dirty="0" err="1"/>
              <a:t>licencie</a:t>
            </a:r>
            <a:r>
              <a:rPr lang="en-US" dirty="0"/>
              <a:t>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prácu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vašom</a:t>
            </a:r>
            <a:r>
              <a:rPr lang="en-US" dirty="0"/>
              <a:t> </a:t>
            </a:r>
            <a:r>
              <a:rPr lang="en-US" dirty="0" err="1"/>
              <a:t>štáte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Zaregistrujte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názov</a:t>
            </a:r>
            <a:r>
              <a:rPr lang="en-US" dirty="0"/>
              <a:t> </a:t>
            </a:r>
            <a:r>
              <a:rPr lang="en-US" dirty="0" err="1"/>
              <a:t>svojej</a:t>
            </a:r>
            <a:r>
              <a:rPr lang="en-US" dirty="0"/>
              <a:t> </a:t>
            </a:r>
            <a:r>
              <a:rPr lang="en-US" dirty="0" err="1"/>
              <a:t>spoločnosti</a:t>
            </a:r>
            <a:r>
              <a:rPr lang="en-US" dirty="0"/>
              <a:t> a </a:t>
            </a:r>
            <a:r>
              <a:rPr lang="en-US" dirty="0" err="1"/>
              <a:t>požiadajte</a:t>
            </a:r>
            <a:r>
              <a:rPr lang="en-US" dirty="0"/>
              <a:t> o </a:t>
            </a:r>
            <a:r>
              <a:rPr lang="en-US" dirty="0" err="1"/>
              <a:t>daňové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od </a:t>
            </a:r>
            <a:r>
              <a:rPr lang="en-US" dirty="0" err="1"/>
              <a:t>tej</a:t>
            </a:r>
            <a:r>
              <a:rPr lang="en-US" dirty="0"/>
              <a:t> </a:t>
            </a:r>
            <a:r>
              <a:rPr lang="en-US" dirty="0" err="1"/>
              <a:t>istej</a:t>
            </a:r>
            <a:r>
              <a:rPr lang="en-US" dirty="0"/>
              <a:t> </a:t>
            </a:r>
            <a:r>
              <a:rPr lang="en-US" dirty="0" err="1"/>
              <a:t>kancelárie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Ak </a:t>
            </a:r>
            <a:r>
              <a:rPr lang="en-US" dirty="0" err="1"/>
              <a:t>plánujete</a:t>
            </a:r>
            <a:r>
              <a:rPr lang="en-US" dirty="0"/>
              <a:t> </a:t>
            </a:r>
            <a:r>
              <a:rPr lang="en-US" dirty="0" err="1"/>
              <a:t>pôsobiť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spoločnosť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spoločnosť</a:t>
            </a:r>
            <a:r>
              <a:rPr lang="en-US" dirty="0"/>
              <a:t> s </a:t>
            </a:r>
            <a:r>
              <a:rPr lang="en-US" dirty="0" err="1"/>
              <a:t>ručením</a:t>
            </a:r>
            <a:r>
              <a:rPr lang="en-US" dirty="0"/>
              <a:t> </a:t>
            </a:r>
            <a:r>
              <a:rPr lang="en-US" dirty="0" err="1"/>
              <a:t>obmedzeným</a:t>
            </a:r>
            <a:r>
              <a:rPr lang="en-US" dirty="0"/>
              <a:t>, </a:t>
            </a:r>
            <a:r>
              <a:rPr lang="en-US" dirty="0" err="1"/>
              <a:t>vybavte</a:t>
            </a:r>
            <a:r>
              <a:rPr lang="en-US" dirty="0"/>
              <a:t> </a:t>
            </a:r>
            <a:r>
              <a:rPr lang="en-US" dirty="0" err="1"/>
              <a:t>administratívu</a:t>
            </a:r>
            <a:r>
              <a:rPr lang="en-US" dirty="0"/>
              <a:t> v </a:t>
            </a:r>
            <a:r>
              <a:rPr lang="en-US" dirty="0" err="1"/>
              <a:t>kancelárii</a:t>
            </a:r>
            <a:r>
              <a:rPr lang="en-US" dirty="0"/>
              <a:t> </a:t>
            </a:r>
            <a:r>
              <a:rPr lang="en-US" dirty="0" err="1"/>
              <a:t>štátneho</a:t>
            </a:r>
            <a:r>
              <a:rPr lang="en-US" dirty="0"/>
              <a:t> </a:t>
            </a:r>
            <a:r>
              <a:rPr lang="en-US" dirty="0" err="1"/>
              <a:t>tajomníka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Kancelária</a:t>
            </a:r>
            <a:r>
              <a:rPr lang="en-US" dirty="0"/>
              <a:t> </a:t>
            </a:r>
            <a:r>
              <a:rPr lang="en-US" dirty="0" err="1"/>
              <a:t>mestského</a:t>
            </a:r>
            <a:r>
              <a:rPr lang="en-US" dirty="0"/>
              <a:t> </a:t>
            </a:r>
            <a:r>
              <a:rPr lang="en-US" dirty="0" err="1"/>
              <a:t>úradníka</a:t>
            </a:r>
            <a:r>
              <a:rPr lang="en-US" dirty="0"/>
              <a:t> </a:t>
            </a:r>
            <a:r>
              <a:rPr lang="en-US" dirty="0" err="1"/>
              <a:t>splní</a:t>
            </a:r>
            <a:r>
              <a:rPr lang="en-US" dirty="0"/>
              <a:t> </a:t>
            </a:r>
            <a:r>
              <a:rPr lang="en-US" dirty="0" err="1"/>
              <a:t>obchodné</a:t>
            </a:r>
            <a:r>
              <a:rPr lang="en-US" dirty="0"/>
              <a:t> </a:t>
            </a:r>
            <a:r>
              <a:rPr lang="en-US" dirty="0" err="1"/>
              <a:t>požiadavky</a:t>
            </a:r>
            <a:r>
              <a:rPr lang="en-US" dirty="0"/>
              <a:t> v </a:t>
            </a:r>
            <a:r>
              <a:rPr lang="en-US" dirty="0" err="1"/>
              <a:t>medziach</a:t>
            </a:r>
            <a:r>
              <a:rPr lang="en-US" dirty="0"/>
              <a:t> </a:t>
            </a:r>
            <a:r>
              <a:rPr lang="en-US" dirty="0" err="1"/>
              <a:t>mesta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Obchodné</a:t>
            </a:r>
            <a:r>
              <a:rPr lang="hr-HR" baseline="0" dirty="0"/>
              <a:t> licencie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Požiadajte</a:t>
            </a:r>
            <a:r>
              <a:rPr lang="en-US" dirty="0"/>
              <a:t> o </a:t>
            </a:r>
            <a:r>
              <a:rPr lang="en-US" dirty="0" err="1"/>
              <a:t>akékoľvek</a:t>
            </a:r>
            <a:r>
              <a:rPr lang="en-US" dirty="0"/>
              <a:t> </a:t>
            </a:r>
            <a:r>
              <a:rPr lang="en-US" dirty="0" err="1"/>
              <a:t>špeciálne</a:t>
            </a:r>
            <a:r>
              <a:rPr lang="en-US" dirty="0"/>
              <a:t> </a:t>
            </a:r>
            <a:r>
              <a:rPr lang="en-US" dirty="0" err="1"/>
              <a:t>licencie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potrebujete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štátnej</a:t>
            </a:r>
            <a:r>
              <a:rPr lang="en-US" dirty="0"/>
              <a:t> a </a:t>
            </a:r>
            <a:r>
              <a:rPr lang="en-US" dirty="0" err="1"/>
              <a:t>federálnej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Napríklad</a:t>
            </a:r>
            <a:r>
              <a:rPr lang="en-US" dirty="0"/>
              <a:t> </a:t>
            </a: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potrebovať</a:t>
            </a:r>
            <a:r>
              <a:rPr lang="en-US" dirty="0"/>
              <a:t> </a:t>
            </a:r>
            <a:r>
              <a:rPr lang="en-US" dirty="0" err="1"/>
              <a:t>preukaz</a:t>
            </a:r>
            <a:r>
              <a:rPr lang="en-US" dirty="0"/>
              <a:t> </a:t>
            </a:r>
            <a:r>
              <a:rPr lang="en-US" dirty="0" err="1"/>
              <a:t>chemického</a:t>
            </a:r>
            <a:r>
              <a:rPr lang="en-US" dirty="0"/>
              <a:t> </a:t>
            </a:r>
            <a:r>
              <a:rPr lang="en-US" dirty="0" err="1"/>
              <a:t>aplikátora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vaša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postrekuje</a:t>
            </a:r>
            <a:r>
              <a:rPr lang="en-US" dirty="0"/>
              <a:t> </a:t>
            </a:r>
            <a:r>
              <a:rPr lang="en-US" dirty="0" err="1"/>
              <a:t>burinu</a:t>
            </a:r>
            <a:r>
              <a:rPr lang="en-US" dirty="0"/>
              <a:t> </a:t>
            </a:r>
            <a:r>
              <a:rPr lang="en-US" dirty="0" err="1"/>
              <a:t>herbicídmi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Možno</a:t>
            </a:r>
            <a:r>
              <a:rPr lang="en-US" dirty="0"/>
              <a:t> </a:t>
            </a: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potrebovať</a:t>
            </a:r>
            <a:r>
              <a:rPr lang="en-US" dirty="0"/>
              <a:t> </a:t>
            </a:r>
            <a:r>
              <a:rPr lang="en-US" dirty="0" err="1"/>
              <a:t>zvláštne</a:t>
            </a:r>
            <a:r>
              <a:rPr lang="en-US" dirty="0"/>
              <a:t> </a:t>
            </a:r>
            <a:r>
              <a:rPr lang="en-US" dirty="0" err="1"/>
              <a:t>povolenia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zneškodňovanie</a:t>
            </a:r>
            <a:r>
              <a:rPr lang="en-US" dirty="0"/>
              <a:t> </a:t>
            </a:r>
            <a:r>
              <a:rPr lang="en-US" dirty="0" err="1"/>
              <a:t>poľnohospodárskeho</a:t>
            </a:r>
            <a:r>
              <a:rPr lang="en-US" dirty="0"/>
              <a:t> </a:t>
            </a:r>
            <a:r>
              <a:rPr lang="en-US" dirty="0" err="1"/>
              <a:t>odpadu</a:t>
            </a:r>
            <a:r>
              <a:rPr lang="en-US" dirty="0"/>
              <a:t> od </a:t>
            </a:r>
            <a:r>
              <a:rPr lang="en-US" dirty="0" err="1"/>
              <a:t>štátneho</a:t>
            </a:r>
            <a:r>
              <a:rPr lang="en-US" dirty="0"/>
              <a:t> </a:t>
            </a:r>
            <a:r>
              <a:rPr lang="en-US" dirty="0" err="1"/>
              <a:t>ministerstva</a:t>
            </a:r>
            <a:r>
              <a:rPr lang="en-US" dirty="0"/>
              <a:t> </a:t>
            </a:r>
            <a:r>
              <a:rPr lang="en-US" dirty="0" err="1"/>
              <a:t>prírodných</a:t>
            </a:r>
            <a:r>
              <a:rPr lang="en-US" dirty="0"/>
              <a:t> </a:t>
            </a:r>
            <a:r>
              <a:rPr lang="en-US" dirty="0" err="1"/>
              <a:t>zdrojov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6094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Materiálne zdroje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Založte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podnikanie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pozemku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kúpili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prenajali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Postavte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prispôsobte</a:t>
            </a:r>
            <a:r>
              <a:rPr lang="en-US" dirty="0"/>
              <a:t> </a:t>
            </a:r>
            <a:r>
              <a:rPr lang="en-US" dirty="0" err="1"/>
              <a:t>existujúce</a:t>
            </a:r>
            <a:r>
              <a:rPr lang="en-US" dirty="0"/>
              <a:t> </a:t>
            </a:r>
            <a:r>
              <a:rPr lang="en-US" dirty="0" err="1"/>
              <a:t>budovy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aby </a:t>
            </a:r>
            <a:r>
              <a:rPr lang="en-US" dirty="0" err="1"/>
              <a:t>vyhovovali</a:t>
            </a:r>
            <a:r>
              <a:rPr lang="en-US" dirty="0"/>
              <a:t> </a:t>
            </a:r>
            <a:r>
              <a:rPr lang="en-US" dirty="0" err="1"/>
              <a:t>vašim</a:t>
            </a:r>
            <a:r>
              <a:rPr lang="en-US" dirty="0"/>
              <a:t> </a:t>
            </a:r>
            <a:r>
              <a:rPr lang="en-US" dirty="0" err="1"/>
              <a:t>obchodným</a:t>
            </a:r>
            <a:r>
              <a:rPr lang="en-US" dirty="0"/>
              <a:t> </a:t>
            </a:r>
            <a:r>
              <a:rPr lang="en-US" dirty="0" err="1"/>
              <a:t>potrebám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Nakúpte</a:t>
            </a:r>
            <a:r>
              <a:rPr lang="en-US" dirty="0"/>
              <a:t> </a:t>
            </a:r>
            <a:r>
              <a:rPr lang="en-US" dirty="0" err="1"/>
              <a:t>materiály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chcete</a:t>
            </a:r>
            <a:r>
              <a:rPr lang="en-US" dirty="0"/>
              <a:t> </a:t>
            </a:r>
            <a:r>
              <a:rPr lang="en-US" dirty="0" err="1"/>
              <a:t>predať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zákazníkom</a:t>
            </a:r>
            <a:r>
              <a:rPr lang="en-US" dirty="0"/>
              <a:t> a </a:t>
            </a:r>
            <a:r>
              <a:rPr lang="en-US" dirty="0" err="1"/>
              <a:t>skladom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Kúpte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dostatok</a:t>
            </a:r>
            <a:r>
              <a:rPr lang="en-US" dirty="0"/>
              <a:t> </a:t>
            </a:r>
            <a:r>
              <a:rPr lang="en-US" dirty="0" err="1"/>
              <a:t>poistenia</a:t>
            </a:r>
            <a:r>
              <a:rPr lang="en-US" dirty="0"/>
              <a:t> </a:t>
            </a:r>
            <a:r>
              <a:rPr lang="en-US" dirty="0" err="1"/>
              <a:t>majetku</a:t>
            </a:r>
            <a:r>
              <a:rPr lang="en-US" dirty="0"/>
              <a:t> a </a:t>
            </a:r>
            <a:r>
              <a:rPr lang="en-US" dirty="0" err="1"/>
              <a:t>zodpovednosti</a:t>
            </a:r>
            <a:r>
              <a:rPr lang="en-US" dirty="0"/>
              <a:t> za </a:t>
            </a:r>
            <a:r>
              <a:rPr lang="en-US" dirty="0" err="1"/>
              <a:t>škodu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pokrytie</a:t>
            </a:r>
            <a:r>
              <a:rPr lang="en-US" dirty="0"/>
              <a:t> </a:t>
            </a:r>
            <a:r>
              <a:rPr lang="en-US" dirty="0" err="1"/>
              <a:t>svojej</a:t>
            </a:r>
            <a:r>
              <a:rPr lang="en-US" dirty="0"/>
              <a:t> </a:t>
            </a:r>
            <a:r>
              <a:rPr lang="en-US" dirty="0" err="1"/>
              <a:t>nehnuteľnosti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578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Vytvorte marktingový plán 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Vypracujte</a:t>
            </a:r>
            <a:r>
              <a:rPr lang="en-US" dirty="0"/>
              <a:t> </a:t>
            </a:r>
            <a:r>
              <a:rPr lang="en-US" dirty="0" err="1"/>
              <a:t>marketingový</a:t>
            </a:r>
            <a:r>
              <a:rPr lang="en-US" dirty="0"/>
              <a:t> </a:t>
            </a:r>
            <a:r>
              <a:rPr lang="en-US" dirty="0" err="1"/>
              <a:t>plán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začatie</a:t>
            </a:r>
            <a:r>
              <a:rPr lang="en-US" dirty="0"/>
              <a:t> </a:t>
            </a:r>
            <a:r>
              <a:rPr lang="en-US" dirty="0" err="1"/>
              <a:t>agropodnikania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so </a:t>
            </a:r>
            <a:r>
              <a:rPr lang="en-US" dirty="0" err="1"/>
              <a:t>značkou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logom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identifikovať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 a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podnikanie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Identifikujte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trh</a:t>
            </a:r>
            <a:r>
              <a:rPr lang="en-US" dirty="0"/>
              <a:t> a </a:t>
            </a:r>
            <a:r>
              <a:rPr lang="en-US" dirty="0" err="1"/>
              <a:t>spôsoby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môžete</a:t>
            </a:r>
            <a:r>
              <a:rPr lang="en-US" dirty="0"/>
              <a:t> </a:t>
            </a:r>
            <a:r>
              <a:rPr lang="en-US" dirty="0" err="1"/>
              <a:t>osloviť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zákazníkov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plánovaní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marketingových</a:t>
            </a:r>
            <a:r>
              <a:rPr lang="en-US" dirty="0"/>
              <a:t> </a:t>
            </a:r>
            <a:r>
              <a:rPr lang="en-US" dirty="0" err="1"/>
              <a:t>stratégií</a:t>
            </a:r>
            <a:r>
              <a:rPr lang="en-US" dirty="0"/>
              <a:t> </a:t>
            </a:r>
            <a:r>
              <a:rPr lang="en-US" dirty="0" err="1"/>
              <a:t>premýšľajte</a:t>
            </a:r>
            <a:r>
              <a:rPr lang="en-US" dirty="0"/>
              <a:t> </a:t>
            </a:r>
            <a:r>
              <a:rPr lang="en-US" dirty="0" err="1"/>
              <a:t>dlhodobo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krátkodobo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Hľadajte</a:t>
            </a:r>
            <a:r>
              <a:rPr lang="en-US" dirty="0"/>
              <a:t> </a:t>
            </a:r>
            <a:r>
              <a:rPr lang="en-US" dirty="0" err="1"/>
              <a:t>spôsoby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inzerovať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značku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aby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priniesla</a:t>
            </a:r>
            <a:r>
              <a:rPr lang="en-US" dirty="0"/>
              <a:t> </a:t>
            </a:r>
            <a:r>
              <a:rPr lang="en-US" dirty="0" err="1"/>
              <a:t>najvyššiu</a:t>
            </a:r>
            <a:r>
              <a:rPr lang="en-US" dirty="0"/>
              <a:t> </a:t>
            </a:r>
            <a:r>
              <a:rPr lang="en-US" dirty="0" err="1"/>
              <a:t>návratnosť</a:t>
            </a:r>
            <a:r>
              <a:rPr lang="en-US" dirty="0"/>
              <a:t> </a:t>
            </a:r>
            <a:r>
              <a:rPr lang="en-US" dirty="0" err="1"/>
              <a:t>vášho</a:t>
            </a:r>
            <a:r>
              <a:rPr lang="en-US" dirty="0"/>
              <a:t> </a:t>
            </a:r>
            <a:r>
              <a:rPr lang="en-US" dirty="0" err="1"/>
              <a:t>marketingového</a:t>
            </a:r>
            <a:r>
              <a:rPr lang="en-US" dirty="0"/>
              <a:t> </a:t>
            </a:r>
            <a:r>
              <a:rPr lang="en-US" dirty="0" err="1"/>
              <a:t>dolára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Umiestňujte</a:t>
            </a:r>
            <a:r>
              <a:rPr lang="en-US" dirty="0"/>
              <a:t> </a:t>
            </a:r>
            <a:r>
              <a:rPr lang="en-US" dirty="0" err="1"/>
              <a:t>reklamy</a:t>
            </a:r>
            <a:r>
              <a:rPr lang="en-US" dirty="0"/>
              <a:t> do </a:t>
            </a:r>
            <a:r>
              <a:rPr lang="en-US" dirty="0" err="1"/>
              <a:t>novín</a:t>
            </a:r>
            <a:r>
              <a:rPr lang="en-US" dirty="0"/>
              <a:t>, </a:t>
            </a:r>
            <a:r>
              <a:rPr lang="en-US" dirty="0" err="1"/>
              <a:t>rozhlasu</a:t>
            </a:r>
            <a:r>
              <a:rPr lang="en-US" dirty="0"/>
              <a:t> a </a:t>
            </a:r>
            <a:r>
              <a:rPr lang="en-US" dirty="0" err="1"/>
              <a:t>televízie</a:t>
            </a:r>
            <a:r>
              <a:rPr lang="en-US" dirty="0"/>
              <a:t>, ale </a:t>
            </a:r>
            <a:r>
              <a:rPr lang="en-US" dirty="0" err="1"/>
              <a:t>tiež</a:t>
            </a:r>
            <a:r>
              <a:rPr lang="en-US" dirty="0"/>
              <a:t> </a:t>
            </a:r>
            <a:r>
              <a:rPr lang="en-US" dirty="0" err="1"/>
              <a:t>vešajte</a:t>
            </a:r>
            <a:r>
              <a:rPr lang="en-US" dirty="0"/>
              <a:t> </a:t>
            </a:r>
            <a:r>
              <a:rPr lang="en-US" dirty="0" err="1"/>
              <a:t>letáky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vývesky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miestach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potenciálni</a:t>
            </a:r>
            <a:r>
              <a:rPr lang="en-US" dirty="0"/>
              <a:t> </a:t>
            </a:r>
            <a:r>
              <a:rPr lang="en-US" dirty="0" err="1"/>
              <a:t>klienti</a:t>
            </a:r>
            <a:r>
              <a:rPr lang="en-US" dirty="0"/>
              <a:t> </a:t>
            </a:r>
            <a:r>
              <a:rPr lang="en-US" dirty="0" err="1"/>
              <a:t>podnikajú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Najmite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niekoho</a:t>
            </a:r>
            <a:r>
              <a:rPr lang="en-US" dirty="0"/>
              <a:t>, </a:t>
            </a:r>
            <a:r>
              <a:rPr lang="en-US" dirty="0" err="1"/>
              <a:t>kto</a:t>
            </a:r>
            <a:r>
              <a:rPr lang="en-US" dirty="0"/>
              <a:t> </a:t>
            </a:r>
            <a:r>
              <a:rPr lang="en-US" dirty="0" err="1"/>
              <a:t>vytvorí</a:t>
            </a:r>
            <a:r>
              <a:rPr lang="en-US" dirty="0"/>
              <a:t> web pre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poľnohospodárske</a:t>
            </a:r>
            <a:r>
              <a:rPr lang="en-US" dirty="0"/>
              <a:t> </a:t>
            </a:r>
            <a:r>
              <a:rPr lang="en-US" dirty="0" err="1"/>
              <a:t>podnikanie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672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Prijmite zamestnancov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keď</a:t>
            </a:r>
            <a:r>
              <a:rPr lang="en-US" dirty="0"/>
              <a:t> pre </a:t>
            </a:r>
            <a:r>
              <a:rPr lang="en-US" dirty="0" err="1"/>
              <a:t>väčšinu</a:t>
            </a:r>
            <a:r>
              <a:rPr lang="en-US" dirty="0"/>
              <a:t> </a:t>
            </a:r>
            <a:r>
              <a:rPr lang="en-US" dirty="0" err="1"/>
              <a:t>agropodnikov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žiadne</a:t>
            </a:r>
            <a:r>
              <a:rPr lang="en-US" dirty="0"/>
              <a:t> </a:t>
            </a:r>
            <a:r>
              <a:rPr lang="en-US" dirty="0" err="1"/>
              <a:t>špeciálne</a:t>
            </a:r>
            <a:r>
              <a:rPr lang="en-US" dirty="0"/>
              <a:t> </a:t>
            </a:r>
            <a:r>
              <a:rPr lang="en-US" dirty="0" err="1"/>
              <a:t>školenie</a:t>
            </a:r>
            <a:r>
              <a:rPr lang="en-US" dirty="0"/>
              <a:t>,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vyskytnúť</a:t>
            </a:r>
            <a:r>
              <a:rPr lang="en-US" dirty="0"/>
              <a:t> </a:t>
            </a:r>
            <a:r>
              <a:rPr lang="en-US" dirty="0" err="1"/>
              <a:t>výnimky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Ak </a:t>
            </a:r>
            <a:r>
              <a:rPr lang="en-US" dirty="0" err="1"/>
              <a:t>predávate</a:t>
            </a:r>
            <a:r>
              <a:rPr lang="en-US" dirty="0"/>
              <a:t> </a:t>
            </a:r>
            <a:r>
              <a:rPr lang="en-US" dirty="0" err="1"/>
              <a:t>výrobky</a:t>
            </a:r>
            <a:r>
              <a:rPr lang="en-US" dirty="0"/>
              <a:t> </a:t>
            </a:r>
            <a:r>
              <a:rPr lang="en-US" dirty="0" err="1"/>
              <a:t>predávané</a:t>
            </a:r>
            <a:r>
              <a:rPr lang="en-US" dirty="0"/>
              <a:t> v </a:t>
            </a:r>
            <a:r>
              <a:rPr lang="en-US" dirty="0" err="1"/>
              <a:t>taškách</a:t>
            </a:r>
            <a:r>
              <a:rPr lang="en-US" dirty="0"/>
              <a:t> s </a:t>
            </a:r>
            <a:r>
              <a:rPr lang="en-US" dirty="0" err="1"/>
              <a:t>hmotnosťou</a:t>
            </a:r>
            <a:r>
              <a:rPr lang="en-US" dirty="0"/>
              <a:t> 50 </a:t>
            </a:r>
            <a:r>
              <a:rPr lang="en-US" dirty="0" err="1"/>
              <a:t>lb</a:t>
            </a:r>
            <a:r>
              <a:rPr lang="en-US" dirty="0"/>
              <a:t>, </a:t>
            </a:r>
            <a:r>
              <a:rPr lang="en-US" dirty="0" err="1"/>
              <a:t>najmite</a:t>
            </a:r>
            <a:r>
              <a:rPr lang="en-US" dirty="0"/>
              <a:t> </a:t>
            </a:r>
            <a:r>
              <a:rPr lang="en-US" dirty="0" err="1"/>
              <a:t>ľudí</a:t>
            </a:r>
            <a:r>
              <a:rPr lang="en-US" dirty="0"/>
              <a:t> </a:t>
            </a:r>
            <a:r>
              <a:rPr lang="en-US" dirty="0" err="1"/>
              <a:t>schopných</a:t>
            </a:r>
            <a:r>
              <a:rPr lang="en-US" dirty="0"/>
              <a:t> </a:t>
            </a:r>
            <a:r>
              <a:rPr lang="en-US" dirty="0" err="1"/>
              <a:t>niesť</a:t>
            </a:r>
            <a:r>
              <a:rPr lang="en-US" dirty="0"/>
              <a:t> </a:t>
            </a:r>
            <a:r>
              <a:rPr lang="en-US" dirty="0" err="1"/>
              <a:t>ťažké</a:t>
            </a:r>
            <a:r>
              <a:rPr lang="en-US" dirty="0"/>
              <a:t> </a:t>
            </a:r>
            <a:r>
              <a:rPr lang="en-US" dirty="0" err="1"/>
              <a:t>bremená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Vyberte</a:t>
            </a:r>
            <a:r>
              <a:rPr lang="en-US" dirty="0"/>
              <a:t> </a:t>
            </a:r>
            <a:r>
              <a:rPr lang="en-US" dirty="0" err="1"/>
              <a:t>zamestnancov</a:t>
            </a:r>
            <a:r>
              <a:rPr lang="en-US" dirty="0"/>
              <a:t>, </a:t>
            </a:r>
            <a:r>
              <a:rPr lang="en-US" dirty="0" err="1"/>
              <a:t>ktorí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schopní</a:t>
            </a:r>
            <a:r>
              <a:rPr lang="en-US" dirty="0"/>
              <a:t> </a:t>
            </a:r>
            <a:r>
              <a:rPr lang="en-US" dirty="0" err="1"/>
              <a:t>absolvovať</a:t>
            </a:r>
            <a:r>
              <a:rPr lang="en-US" dirty="0"/>
              <a:t> testy </a:t>
            </a:r>
            <a:r>
              <a:rPr lang="en-US" dirty="0" err="1"/>
              <a:t>požadované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získanie</a:t>
            </a:r>
            <a:r>
              <a:rPr lang="en-US" dirty="0"/>
              <a:t> </a:t>
            </a:r>
            <a:r>
              <a:rPr lang="en-US" dirty="0" err="1"/>
              <a:t>akýchkoľvek</a:t>
            </a:r>
            <a:r>
              <a:rPr lang="en-US" dirty="0"/>
              <a:t> </a:t>
            </a:r>
            <a:r>
              <a:rPr lang="en-US" dirty="0" err="1"/>
              <a:t>špeciálnych</a:t>
            </a:r>
            <a:r>
              <a:rPr lang="en-US" dirty="0"/>
              <a:t> </a:t>
            </a:r>
            <a:r>
              <a:rPr lang="en-US" dirty="0" err="1"/>
              <a:t>licencií</a:t>
            </a:r>
            <a:r>
              <a:rPr lang="en-US" dirty="0"/>
              <a:t> pre </a:t>
            </a:r>
            <a:r>
              <a:rPr lang="en-US" dirty="0" err="1"/>
              <a:t>operátorov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napríklad</a:t>
            </a:r>
            <a:r>
              <a:rPr lang="en-US" dirty="0"/>
              <a:t> </a:t>
            </a:r>
            <a:r>
              <a:rPr lang="en-US" dirty="0" err="1"/>
              <a:t>práca</a:t>
            </a:r>
            <a:r>
              <a:rPr lang="en-US" dirty="0"/>
              <a:t> s </a:t>
            </a:r>
            <a:r>
              <a:rPr lang="en-US" dirty="0" err="1"/>
              <a:t>postrekovačom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9531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535</Words>
  <Application>Microsoft Office PowerPoint</Application>
  <PresentationFormat>Prezentácia na obrazovke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Arial </vt:lpstr>
      <vt:lpstr>Arial Black</vt:lpstr>
      <vt:lpstr>Calibri</vt:lpstr>
      <vt:lpstr>Základné</vt:lpstr>
      <vt:lpstr>2. Podnikanie - Ako začať s agrobiznisom?</vt:lpstr>
      <vt:lpstr>Úvod</vt:lpstr>
      <vt:lpstr>Určte, ktoré produkty alebo služby budete predávať</vt:lpstr>
      <vt:lpstr>Hľadajte možnosti financovania</vt:lpstr>
      <vt:lpstr>Zaregistrujte si spoločnosť</vt:lpstr>
      <vt:lpstr>Obchodné licencie</vt:lpstr>
      <vt:lpstr>Materiálne zdroje</vt:lpstr>
      <vt:lpstr>Vytvorte marktingový plán A</vt:lpstr>
      <vt:lpstr>Prijmite zamestnancov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241</cp:revision>
  <cp:lastPrinted>2019-02-12T08:21:40Z</cp:lastPrinted>
  <dcterms:created xsi:type="dcterms:W3CDTF">2019-02-10T21:49:04Z</dcterms:created>
  <dcterms:modified xsi:type="dcterms:W3CDTF">2020-12-13T13:27:11Z</dcterms:modified>
</cp:coreProperties>
</file>