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97" r:id="rId4"/>
    <p:sldId id="269" r:id="rId5"/>
    <p:sldId id="271" r:id="rId6"/>
    <p:sldId id="298" r:id="rId7"/>
    <p:sldId id="300" r:id="rId8"/>
    <p:sldId id="301" r:id="rId9"/>
    <p:sldId id="299" r:id="rId10"/>
    <p:sldId id="302" r:id="rId11"/>
    <p:sldId id="303" r:id="rId12"/>
    <p:sldId id="304" r:id="rId13"/>
    <p:sldId id="307" r:id="rId14"/>
    <p:sldId id="305" r:id="rId15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88" autoAdjust="0"/>
  </p:normalViewPr>
  <p:slideViewPr>
    <p:cSldViewPr>
      <p:cViewPr varScale="1">
        <p:scale>
          <a:sx n="54" d="100"/>
          <a:sy n="54" d="100"/>
        </p:scale>
        <p:origin x="8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4AE8D-43F7-41A6-AB6C-8FEDCE8AD6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D449D04-44C8-47D8-917B-DA3FD3842A01}">
      <dgm:prSet phldrT="[Tekst]"/>
      <dgm:spPr/>
      <dgm:t>
        <a:bodyPr/>
        <a:lstStyle/>
        <a:p>
          <a:r>
            <a:rPr lang="en-GB" dirty="0" err="1"/>
            <a:t>Štartovací</a:t>
          </a:r>
          <a:r>
            <a:rPr lang="en-GB" dirty="0"/>
            <a:t> </a:t>
          </a:r>
          <a:r>
            <a:rPr lang="en-GB" dirty="0" err="1"/>
            <a:t>plán</a:t>
          </a:r>
          <a:endParaRPr lang="hr-HR" dirty="0"/>
        </a:p>
      </dgm:t>
    </dgm:pt>
    <dgm:pt modelId="{9895EE4A-41DB-4A68-8F06-935DBFC266C0}" type="parTrans" cxnId="{DE5BA50A-DCE1-40C5-AE38-413BBCD4DF76}">
      <dgm:prSet/>
      <dgm:spPr/>
      <dgm:t>
        <a:bodyPr/>
        <a:lstStyle/>
        <a:p>
          <a:endParaRPr lang="hr-HR"/>
        </a:p>
      </dgm:t>
    </dgm:pt>
    <dgm:pt modelId="{BD93F54A-C946-4777-A731-9BCAB9DF13B3}" type="sibTrans" cxnId="{DE5BA50A-DCE1-40C5-AE38-413BBCD4DF76}">
      <dgm:prSet/>
      <dgm:spPr/>
      <dgm:t>
        <a:bodyPr/>
        <a:lstStyle/>
        <a:p>
          <a:endParaRPr lang="hr-HR"/>
        </a:p>
      </dgm:t>
    </dgm:pt>
    <dgm:pt modelId="{0F8D579B-5DD4-4401-BC75-DCD11FE5E996}">
      <dgm:prSet/>
      <dgm:spPr/>
      <dgm:t>
        <a:bodyPr/>
        <a:lstStyle/>
        <a:p>
          <a:r>
            <a:rPr lang="en-GB" dirty="0"/>
            <a:t>Interný plán</a:t>
          </a:r>
        </a:p>
      </dgm:t>
    </dgm:pt>
    <dgm:pt modelId="{B1E0B976-466B-4310-9239-F628B54757F6}" type="parTrans" cxnId="{1157ED27-B2B9-460D-BFC9-4EF1AF843051}">
      <dgm:prSet/>
      <dgm:spPr/>
      <dgm:t>
        <a:bodyPr/>
        <a:lstStyle/>
        <a:p>
          <a:endParaRPr lang="en-GB"/>
        </a:p>
      </dgm:t>
    </dgm:pt>
    <dgm:pt modelId="{1B7D671C-37D7-49C2-B3D9-B4496C284D4F}" type="sibTrans" cxnId="{1157ED27-B2B9-460D-BFC9-4EF1AF843051}">
      <dgm:prSet/>
      <dgm:spPr/>
      <dgm:t>
        <a:bodyPr/>
        <a:lstStyle/>
        <a:p>
          <a:endParaRPr lang="en-GB"/>
        </a:p>
      </dgm:t>
    </dgm:pt>
    <dgm:pt modelId="{0ECD2B45-1B7A-4729-85FA-DDBC611A60D0}">
      <dgm:prSet/>
      <dgm:spPr/>
      <dgm:t>
        <a:bodyPr/>
        <a:lstStyle/>
        <a:p>
          <a:r>
            <a:rPr lang="en-GB" dirty="0"/>
            <a:t>Strategický plán</a:t>
          </a:r>
        </a:p>
      </dgm:t>
    </dgm:pt>
    <dgm:pt modelId="{884EB85E-E52D-4E9E-ACA1-7431E863758E}" type="parTrans" cxnId="{2F252102-A3CB-4F89-B157-203C3F947088}">
      <dgm:prSet/>
      <dgm:spPr/>
      <dgm:t>
        <a:bodyPr/>
        <a:lstStyle/>
        <a:p>
          <a:endParaRPr lang="en-GB"/>
        </a:p>
      </dgm:t>
    </dgm:pt>
    <dgm:pt modelId="{D2860CA6-4197-4759-BDD8-75ABD14D328C}" type="sibTrans" cxnId="{2F252102-A3CB-4F89-B157-203C3F947088}">
      <dgm:prSet/>
      <dgm:spPr/>
      <dgm:t>
        <a:bodyPr/>
        <a:lstStyle/>
        <a:p>
          <a:endParaRPr lang="en-GB"/>
        </a:p>
      </dgm:t>
    </dgm:pt>
    <dgm:pt modelId="{78CCF6B3-587F-40A6-B948-46FDEE2A8269}">
      <dgm:prSet/>
      <dgm:spPr/>
      <dgm:t>
        <a:bodyPr/>
        <a:lstStyle/>
        <a:p>
          <a:r>
            <a:rPr lang="en-GB" dirty="0"/>
            <a:t>Operačný plán</a:t>
          </a:r>
        </a:p>
      </dgm:t>
    </dgm:pt>
    <dgm:pt modelId="{400CF5FE-725F-4906-888E-6A8D0BE492C0}" type="parTrans" cxnId="{FD47FD32-EE90-4412-9CED-B381A22C8F75}">
      <dgm:prSet/>
      <dgm:spPr/>
      <dgm:t>
        <a:bodyPr/>
        <a:lstStyle/>
        <a:p>
          <a:endParaRPr lang="en-GB"/>
        </a:p>
      </dgm:t>
    </dgm:pt>
    <dgm:pt modelId="{D00EB33B-2DEC-4D0D-AAA8-4986EAE1ED6C}" type="sibTrans" cxnId="{FD47FD32-EE90-4412-9CED-B381A22C8F75}">
      <dgm:prSet/>
      <dgm:spPr/>
      <dgm:t>
        <a:bodyPr/>
        <a:lstStyle/>
        <a:p>
          <a:endParaRPr lang="en-GB"/>
        </a:p>
      </dgm:t>
    </dgm:pt>
    <dgm:pt modelId="{2CBBA75A-1A44-40C8-8513-18F2D38A2C85}">
      <dgm:prSet/>
      <dgm:spPr/>
      <dgm:t>
        <a:bodyPr/>
        <a:lstStyle/>
        <a:p>
          <a:r>
            <a:rPr lang="en-GB" dirty="0"/>
            <a:t>Plán rastu</a:t>
          </a:r>
        </a:p>
      </dgm:t>
    </dgm:pt>
    <dgm:pt modelId="{CC37DABC-9A4B-4EB8-A06C-8FC0DB9647BF}" type="parTrans" cxnId="{86E891C7-E784-4A12-A9C0-C95758CA2388}">
      <dgm:prSet/>
      <dgm:spPr/>
      <dgm:t>
        <a:bodyPr/>
        <a:lstStyle/>
        <a:p>
          <a:endParaRPr lang="en-GB"/>
        </a:p>
      </dgm:t>
    </dgm:pt>
    <dgm:pt modelId="{2ABE5570-FA90-4698-A6FE-BFA246E0E1C9}" type="sibTrans" cxnId="{86E891C7-E784-4A12-A9C0-C95758CA2388}">
      <dgm:prSet/>
      <dgm:spPr/>
      <dgm:t>
        <a:bodyPr/>
        <a:lstStyle/>
        <a:p>
          <a:endParaRPr lang="en-GB"/>
        </a:p>
      </dgm:t>
    </dgm:pt>
    <dgm:pt modelId="{D8C2480E-BBA9-4693-B659-8D2D696646D9}">
      <dgm:prSet/>
      <dgm:spPr/>
      <dgm:t>
        <a:bodyPr/>
        <a:lstStyle/>
        <a:p>
          <a:r>
            <a:rPr lang="en-GB" dirty="0"/>
            <a:t>Plán uskutočniteľnosti</a:t>
          </a:r>
        </a:p>
      </dgm:t>
    </dgm:pt>
    <dgm:pt modelId="{BD575230-8118-4731-8874-764FEA1B4424}" type="parTrans" cxnId="{D265BBEE-FF7F-4534-8163-C3CC0B66B79A}">
      <dgm:prSet/>
      <dgm:spPr/>
      <dgm:t>
        <a:bodyPr/>
        <a:lstStyle/>
        <a:p>
          <a:endParaRPr lang="en-GB"/>
        </a:p>
      </dgm:t>
    </dgm:pt>
    <dgm:pt modelId="{E43B9963-14F2-413F-8E1D-2B2DFD737066}" type="sibTrans" cxnId="{D265BBEE-FF7F-4534-8163-C3CC0B66B79A}">
      <dgm:prSet/>
      <dgm:spPr/>
      <dgm:t>
        <a:bodyPr/>
        <a:lstStyle/>
        <a:p>
          <a:endParaRPr lang="en-GB"/>
        </a:p>
      </dgm:t>
    </dgm:pt>
    <dgm:pt modelId="{CF3F497F-AFBC-427E-A147-74D565D64187}" type="pres">
      <dgm:prSet presAssocID="{8D34AE8D-43F7-41A6-AB6C-8FEDCE8AD690}" presName="linear" presStyleCnt="0">
        <dgm:presLayoutVars>
          <dgm:dir/>
          <dgm:animLvl val="lvl"/>
          <dgm:resizeHandles val="exact"/>
        </dgm:presLayoutVars>
      </dgm:prSet>
      <dgm:spPr/>
    </dgm:pt>
    <dgm:pt modelId="{3D2F688C-5FA2-4F64-96BB-80600BB88BAB}" type="pres">
      <dgm:prSet presAssocID="{AD449D04-44C8-47D8-917B-DA3FD3842A01}" presName="parentLin" presStyleCnt="0"/>
      <dgm:spPr/>
    </dgm:pt>
    <dgm:pt modelId="{1282A16A-2F59-4F12-8A66-1B11641E8CBF}" type="pres">
      <dgm:prSet presAssocID="{AD449D04-44C8-47D8-917B-DA3FD3842A01}" presName="parentLeftMargin" presStyleLbl="node1" presStyleIdx="0" presStyleCnt="6"/>
      <dgm:spPr/>
    </dgm:pt>
    <dgm:pt modelId="{3BF94355-5061-4A79-B89D-EDBDACE34EC7}" type="pres">
      <dgm:prSet presAssocID="{AD449D04-44C8-47D8-917B-DA3FD3842A0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9CA609E-5E77-4CFC-A497-5E42DCEC5ED7}" type="pres">
      <dgm:prSet presAssocID="{AD449D04-44C8-47D8-917B-DA3FD3842A01}" presName="negativeSpace" presStyleCnt="0"/>
      <dgm:spPr/>
    </dgm:pt>
    <dgm:pt modelId="{DB5AED25-E3FE-40AE-8486-509CE5AF6DF1}" type="pres">
      <dgm:prSet presAssocID="{AD449D04-44C8-47D8-917B-DA3FD3842A01}" presName="childText" presStyleLbl="conFgAcc1" presStyleIdx="0" presStyleCnt="6">
        <dgm:presLayoutVars>
          <dgm:bulletEnabled val="1"/>
        </dgm:presLayoutVars>
      </dgm:prSet>
      <dgm:spPr/>
    </dgm:pt>
    <dgm:pt modelId="{76FADF1F-C796-4FF5-B130-7D231BC482E0}" type="pres">
      <dgm:prSet presAssocID="{BD93F54A-C946-4777-A731-9BCAB9DF13B3}" presName="spaceBetweenRectangles" presStyleCnt="0"/>
      <dgm:spPr/>
    </dgm:pt>
    <dgm:pt modelId="{CEDC5062-E92D-4896-A49D-2C0ADCE5F3DD}" type="pres">
      <dgm:prSet presAssocID="{0F8D579B-5DD4-4401-BC75-DCD11FE5E996}" presName="parentLin" presStyleCnt="0"/>
      <dgm:spPr/>
    </dgm:pt>
    <dgm:pt modelId="{D05B3715-1367-443F-959F-B948DF4608C2}" type="pres">
      <dgm:prSet presAssocID="{0F8D579B-5DD4-4401-BC75-DCD11FE5E996}" presName="parentLeftMargin" presStyleLbl="node1" presStyleIdx="0" presStyleCnt="6"/>
      <dgm:spPr/>
    </dgm:pt>
    <dgm:pt modelId="{A5E59A42-32C7-4511-AE1B-E3CD5F1750FB}" type="pres">
      <dgm:prSet presAssocID="{0F8D579B-5DD4-4401-BC75-DCD11FE5E99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827E49A-E675-4701-8960-B10D75CD6262}" type="pres">
      <dgm:prSet presAssocID="{0F8D579B-5DD4-4401-BC75-DCD11FE5E996}" presName="negativeSpace" presStyleCnt="0"/>
      <dgm:spPr/>
    </dgm:pt>
    <dgm:pt modelId="{DD067FE8-C454-443F-ABAE-168D862C0894}" type="pres">
      <dgm:prSet presAssocID="{0F8D579B-5DD4-4401-BC75-DCD11FE5E996}" presName="childText" presStyleLbl="conFgAcc1" presStyleIdx="1" presStyleCnt="6">
        <dgm:presLayoutVars>
          <dgm:bulletEnabled val="1"/>
        </dgm:presLayoutVars>
      </dgm:prSet>
      <dgm:spPr/>
    </dgm:pt>
    <dgm:pt modelId="{5E52F7A2-356E-4BB2-8361-4E55DA1F5411}" type="pres">
      <dgm:prSet presAssocID="{1B7D671C-37D7-49C2-B3D9-B4496C284D4F}" presName="spaceBetweenRectangles" presStyleCnt="0"/>
      <dgm:spPr/>
    </dgm:pt>
    <dgm:pt modelId="{6F8BB00B-C3AD-42DF-B444-52971F6529E5}" type="pres">
      <dgm:prSet presAssocID="{0ECD2B45-1B7A-4729-85FA-DDBC611A60D0}" presName="parentLin" presStyleCnt="0"/>
      <dgm:spPr/>
    </dgm:pt>
    <dgm:pt modelId="{0FCE9370-3538-403C-9381-9C8550A8802B}" type="pres">
      <dgm:prSet presAssocID="{0ECD2B45-1B7A-4729-85FA-DDBC611A60D0}" presName="parentLeftMargin" presStyleLbl="node1" presStyleIdx="1" presStyleCnt="6"/>
      <dgm:spPr/>
    </dgm:pt>
    <dgm:pt modelId="{528AFA75-30A4-43E5-9B84-C3E7B8C20A42}" type="pres">
      <dgm:prSet presAssocID="{0ECD2B45-1B7A-4729-85FA-DDBC611A60D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87A9A5B-16C5-4D06-AC40-DB8F86F95399}" type="pres">
      <dgm:prSet presAssocID="{0ECD2B45-1B7A-4729-85FA-DDBC611A60D0}" presName="negativeSpace" presStyleCnt="0"/>
      <dgm:spPr/>
    </dgm:pt>
    <dgm:pt modelId="{3DF08FA8-68E9-4EC4-8180-F4E8FE3435C2}" type="pres">
      <dgm:prSet presAssocID="{0ECD2B45-1B7A-4729-85FA-DDBC611A60D0}" presName="childText" presStyleLbl="conFgAcc1" presStyleIdx="2" presStyleCnt="6">
        <dgm:presLayoutVars>
          <dgm:bulletEnabled val="1"/>
        </dgm:presLayoutVars>
      </dgm:prSet>
      <dgm:spPr/>
    </dgm:pt>
    <dgm:pt modelId="{5115E869-9B29-45FB-9FCD-AA794861E655}" type="pres">
      <dgm:prSet presAssocID="{D2860CA6-4197-4759-BDD8-75ABD14D328C}" presName="spaceBetweenRectangles" presStyleCnt="0"/>
      <dgm:spPr/>
    </dgm:pt>
    <dgm:pt modelId="{D5403672-998F-4ECE-AF0A-BE2133CBA756}" type="pres">
      <dgm:prSet presAssocID="{78CCF6B3-587F-40A6-B948-46FDEE2A8269}" presName="parentLin" presStyleCnt="0"/>
      <dgm:spPr/>
    </dgm:pt>
    <dgm:pt modelId="{BE78D5A5-8797-4696-A52F-4657CD728106}" type="pres">
      <dgm:prSet presAssocID="{78CCF6B3-587F-40A6-B948-46FDEE2A8269}" presName="parentLeftMargin" presStyleLbl="node1" presStyleIdx="2" presStyleCnt="6"/>
      <dgm:spPr/>
    </dgm:pt>
    <dgm:pt modelId="{5E0B45B6-31FC-4516-95A7-1044E48487EC}" type="pres">
      <dgm:prSet presAssocID="{78CCF6B3-587F-40A6-B948-46FDEE2A826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081FDEF-083E-4545-96CB-38762797F554}" type="pres">
      <dgm:prSet presAssocID="{78CCF6B3-587F-40A6-B948-46FDEE2A8269}" presName="negativeSpace" presStyleCnt="0"/>
      <dgm:spPr/>
    </dgm:pt>
    <dgm:pt modelId="{620E8CE0-D417-4655-AE47-1BEDCF55CB47}" type="pres">
      <dgm:prSet presAssocID="{78CCF6B3-587F-40A6-B948-46FDEE2A8269}" presName="childText" presStyleLbl="conFgAcc1" presStyleIdx="3" presStyleCnt="6">
        <dgm:presLayoutVars>
          <dgm:bulletEnabled val="1"/>
        </dgm:presLayoutVars>
      </dgm:prSet>
      <dgm:spPr/>
    </dgm:pt>
    <dgm:pt modelId="{D93CDC0E-482F-4BCA-981D-C59F46C60E05}" type="pres">
      <dgm:prSet presAssocID="{D00EB33B-2DEC-4D0D-AAA8-4986EAE1ED6C}" presName="spaceBetweenRectangles" presStyleCnt="0"/>
      <dgm:spPr/>
    </dgm:pt>
    <dgm:pt modelId="{372A4845-8D9E-419B-8892-A7CAB737C7DC}" type="pres">
      <dgm:prSet presAssocID="{2CBBA75A-1A44-40C8-8513-18F2D38A2C85}" presName="parentLin" presStyleCnt="0"/>
      <dgm:spPr/>
    </dgm:pt>
    <dgm:pt modelId="{5440B794-934F-49CD-A45B-B5E24DAC5682}" type="pres">
      <dgm:prSet presAssocID="{2CBBA75A-1A44-40C8-8513-18F2D38A2C85}" presName="parentLeftMargin" presStyleLbl="node1" presStyleIdx="3" presStyleCnt="6"/>
      <dgm:spPr/>
    </dgm:pt>
    <dgm:pt modelId="{175B5F92-87CB-44B7-873B-3EE9EB0AE380}" type="pres">
      <dgm:prSet presAssocID="{2CBBA75A-1A44-40C8-8513-18F2D38A2C8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570B6F-6A52-4AE9-894E-EAE4BBC00C0C}" type="pres">
      <dgm:prSet presAssocID="{2CBBA75A-1A44-40C8-8513-18F2D38A2C85}" presName="negativeSpace" presStyleCnt="0"/>
      <dgm:spPr/>
    </dgm:pt>
    <dgm:pt modelId="{E9ADE64D-29A3-433A-851F-1B85F12307A1}" type="pres">
      <dgm:prSet presAssocID="{2CBBA75A-1A44-40C8-8513-18F2D38A2C85}" presName="childText" presStyleLbl="conFgAcc1" presStyleIdx="4" presStyleCnt="6">
        <dgm:presLayoutVars>
          <dgm:bulletEnabled val="1"/>
        </dgm:presLayoutVars>
      </dgm:prSet>
      <dgm:spPr/>
    </dgm:pt>
    <dgm:pt modelId="{D170EEF0-B32A-446B-9CFB-520927A15ACE}" type="pres">
      <dgm:prSet presAssocID="{2ABE5570-FA90-4698-A6FE-BFA246E0E1C9}" presName="spaceBetweenRectangles" presStyleCnt="0"/>
      <dgm:spPr/>
    </dgm:pt>
    <dgm:pt modelId="{482E19EC-E68E-45CF-880D-9F399B4183E2}" type="pres">
      <dgm:prSet presAssocID="{D8C2480E-BBA9-4693-B659-8D2D696646D9}" presName="parentLin" presStyleCnt="0"/>
      <dgm:spPr/>
    </dgm:pt>
    <dgm:pt modelId="{38E4A7F4-F326-4A79-A4BD-2ADE35A8C609}" type="pres">
      <dgm:prSet presAssocID="{D8C2480E-BBA9-4693-B659-8D2D696646D9}" presName="parentLeftMargin" presStyleLbl="node1" presStyleIdx="4" presStyleCnt="6"/>
      <dgm:spPr/>
    </dgm:pt>
    <dgm:pt modelId="{B51DDCDC-23AF-45B7-A470-F958840C777E}" type="pres">
      <dgm:prSet presAssocID="{D8C2480E-BBA9-4693-B659-8D2D696646D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201D34B-3459-491A-BBBE-6F7C6AA57033}" type="pres">
      <dgm:prSet presAssocID="{D8C2480E-BBA9-4693-B659-8D2D696646D9}" presName="negativeSpace" presStyleCnt="0"/>
      <dgm:spPr/>
    </dgm:pt>
    <dgm:pt modelId="{88A2D133-3D6D-45BE-927F-2E9FEC76F86A}" type="pres">
      <dgm:prSet presAssocID="{D8C2480E-BBA9-4693-B659-8D2D696646D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F252102-A3CB-4F89-B157-203C3F947088}" srcId="{8D34AE8D-43F7-41A6-AB6C-8FEDCE8AD690}" destId="{0ECD2B45-1B7A-4729-85FA-DDBC611A60D0}" srcOrd="2" destOrd="0" parTransId="{884EB85E-E52D-4E9E-ACA1-7431E863758E}" sibTransId="{D2860CA6-4197-4759-BDD8-75ABD14D328C}"/>
    <dgm:cxn modelId="{F84D4C09-3286-4155-B02B-D3F648BFB55A}" type="presOf" srcId="{0F8D579B-5DD4-4401-BC75-DCD11FE5E996}" destId="{A5E59A42-32C7-4511-AE1B-E3CD5F1750FB}" srcOrd="1" destOrd="0" presId="urn:microsoft.com/office/officeart/2005/8/layout/list1"/>
    <dgm:cxn modelId="{DE5BA50A-DCE1-40C5-AE38-413BBCD4DF76}" srcId="{8D34AE8D-43F7-41A6-AB6C-8FEDCE8AD690}" destId="{AD449D04-44C8-47D8-917B-DA3FD3842A01}" srcOrd="0" destOrd="0" parTransId="{9895EE4A-41DB-4A68-8F06-935DBFC266C0}" sibTransId="{BD93F54A-C946-4777-A731-9BCAB9DF13B3}"/>
    <dgm:cxn modelId="{C0B5AD0E-DAFB-4872-93BD-F609B6ED697B}" type="presOf" srcId="{0ECD2B45-1B7A-4729-85FA-DDBC611A60D0}" destId="{0FCE9370-3538-403C-9381-9C8550A8802B}" srcOrd="0" destOrd="0" presId="urn:microsoft.com/office/officeart/2005/8/layout/list1"/>
    <dgm:cxn modelId="{15669216-BC3F-4C1F-BCBF-4A784E79F116}" type="presOf" srcId="{D8C2480E-BBA9-4693-B659-8D2D696646D9}" destId="{38E4A7F4-F326-4A79-A4BD-2ADE35A8C609}" srcOrd="0" destOrd="0" presId="urn:microsoft.com/office/officeart/2005/8/layout/list1"/>
    <dgm:cxn modelId="{D08C8018-6D69-4FC3-BC28-285B1CC7B05F}" type="presOf" srcId="{AD449D04-44C8-47D8-917B-DA3FD3842A01}" destId="{1282A16A-2F59-4F12-8A66-1B11641E8CBF}" srcOrd="0" destOrd="0" presId="urn:microsoft.com/office/officeart/2005/8/layout/list1"/>
    <dgm:cxn modelId="{686F4519-E7BA-4DAC-BE00-97C0BFF9AD92}" type="presOf" srcId="{78CCF6B3-587F-40A6-B948-46FDEE2A8269}" destId="{5E0B45B6-31FC-4516-95A7-1044E48487EC}" srcOrd="1" destOrd="0" presId="urn:microsoft.com/office/officeart/2005/8/layout/list1"/>
    <dgm:cxn modelId="{1157ED27-B2B9-460D-BFC9-4EF1AF843051}" srcId="{8D34AE8D-43F7-41A6-AB6C-8FEDCE8AD690}" destId="{0F8D579B-5DD4-4401-BC75-DCD11FE5E996}" srcOrd="1" destOrd="0" parTransId="{B1E0B976-466B-4310-9239-F628B54757F6}" sibTransId="{1B7D671C-37D7-49C2-B3D9-B4496C284D4F}"/>
    <dgm:cxn modelId="{FD47FD32-EE90-4412-9CED-B381A22C8F75}" srcId="{8D34AE8D-43F7-41A6-AB6C-8FEDCE8AD690}" destId="{78CCF6B3-587F-40A6-B948-46FDEE2A8269}" srcOrd="3" destOrd="0" parTransId="{400CF5FE-725F-4906-888E-6A8D0BE492C0}" sibTransId="{D00EB33B-2DEC-4D0D-AAA8-4986EAE1ED6C}"/>
    <dgm:cxn modelId="{B408168A-5F13-4D87-82CE-7FC75F8C87C6}" type="presOf" srcId="{0ECD2B45-1B7A-4729-85FA-DDBC611A60D0}" destId="{528AFA75-30A4-43E5-9B84-C3E7B8C20A42}" srcOrd="1" destOrd="0" presId="urn:microsoft.com/office/officeart/2005/8/layout/list1"/>
    <dgm:cxn modelId="{065CC292-9672-4AD1-B93A-5C880881CF14}" type="presOf" srcId="{D8C2480E-BBA9-4693-B659-8D2D696646D9}" destId="{B51DDCDC-23AF-45B7-A470-F958840C777E}" srcOrd="1" destOrd="0" presId="urn:microsoft.com/office/officeart/2005/8/layout/list1"/>
    <dgm:cxn modelId="{092795A3-B2F3-4A67-A458-3E2C09B52D41}" type="presOf" srcId="{78CCF6B3-587F-40A6-B948-46FDEE2A8269}" destId="{BE78D5A5-8797-4696-A52F-4657CD728106}" srcOrd="0" destOrd="0" presId="urn:microsoft.com/office/officeart/2005/8/layout/list1"/>
    <dgm:cxn modelId="{36199BA3-2AC2-400C-97CE-AF8B551F370C}" type="presOf" srcId="{8D34AE8D-43F7-41A6-AB6C-8FEDCE8AD690}" destId="{CF3F497F-AFBC-427E-A147-74D565D64187}" srcOrd="0" destOrd="0" presId="urn:microsoft.com/office/officeart/2005/8/layout/list1"/>
    <dgm:cxn modelId="{681291B4-83A1-4D13-A5E0-F275F3904512}" type="presOf" srcId="{2CBBA75A-1A44-40C8-8513-18F2D38A2C85}" destId="{5440B794-934F-49CD-A45B-B5E24DAC5682}" srcOrd="0" destOrd="0" presId="urn:microsoft.com/office/officeart/2005/8/layout/list1"/>
    <dgm:cxn modelId="{86E891C7-E784-4A12-A9C0-C95758CA2388}" srcId="{8D34AE8D-43F7-41A6-AB6C-8FEDCE8AD690}" destId="{2CBBA75A-1A44-40C8-8513-18F2D38A2C85}" srcOrd="4" destOrd="0" parTransId="{CC37DABC-9A4B-4EB8-A06C-8FC0DB9647BF}" sibTransId="{2ABE5570-FA90-4698-A6FE-BFA246E0E1C9}"/>
    <dgm:cxn modelId="{944E2DCA-99F2-490E-8186-7C5CAB890E9D}" type="presOf" srcId="{AD449D04-44C8-47D8-917B-DA3FD3842A01}" destId="{3BF94355-5061-4A79-B89D-EDBDACE34EC7}" srcOrd="1" destOrd="0" presId="urn:microsoft.com/office/officeart/2005/8/layout/list1"/>
    <dgm:cxn modelId="{A590C7D1-519D-4B3E-9500-A2AE1581D09B}" type="presOf" srcId="{2CBBA75A-1A44-40C8-8513-18F2D38A2C85}" destId="{175B5F92-87CB-44B7-873B-3EE9EB0AE380}" srcOrd="1" destOrd="0" presId="urn:microsoft.com/office/officeart/2005/8/layout/list1"/>
    <dgm:cxn modelId="{D265BBEE-FF7F-4534-8163-C3CC0B66B79A}" srcId="{8D34AE8D-43F7-41A6-AB6C-8FEDCE8AD690}" destId="{D8C2480E-BBA9-4693-B659-8D2D696646D9}" srcOrd="5" destOrd="0" parTransId="{BD575230-8118-4731-8874-764FEA1B4424}" sibTransId="{E43B9963-14F2-413F-8E1D-2B2DFD737066}"/>
    <dgm:cxn modelId="{064E09F5-4F44-430E-8661-DA8BAD88A6FC}" type="presOf" srcId="{0F8D579B-5DD4-4401-BC75-DCD11FE5E996}" destId="{D05B3715-1367-443F-959F-B948DF4608C2}" srcOrd="0" destOrd="0" presId="urn:microsoft.com/office/officeart/2005/8/layout/list1"/>
    <dgm:cxn modelId="{933C4BD0-0E00-4D31-BB07-508F2DB0F7FE}" type="presParOf" srcId="{CF3F497F-AFBC-427E-A147-74D565D64187}" destId="{3D2F688C-5FA2-4F64-96BB-80600BB88BAB}" srcOrd="0" destOrd="0" presId="urn:microsoft.com/office/officeart/2005/8/layout/list1"/>
    <dgm:cxn modelId="{82D159AE-B5B5-47E6-B633-A9BB2B9EB62F}" type="presParOf" srcId="{3D2F688C-5FA2-4F64-96BB-80600BB88BAB}" destId="{1282A16A-2F59-4F12-8A66-1B11641E8CBF}" srcOrd="0" destOrd="0" presId="urn:microsoft.com/office/officeart/2005/8/layout/list1"/>
    <dgm:cxn modelId="{01B26E07-4048-44B3-B20A-D6787ADBE8CB}" type="presParOf" srcId="{3D2F688C-5FA2-4F64-96BB-80600BB88BAB}" destId="{3BF94355-5061-4A79-B89D-EDBDACE34EC7}" srcOrd="1" destOrd="0" presId="urn:microsoft.com/office/officeart/2005/8/layout/list1"/>
    <dgm:cxn modelId="{C4C402FD-67E8-4441-AB36-A9A4480BF283}" type="presParOf" srcId="{CF3F497F-AFBC-427E-A147-74D565D64187}" destId="{B9CA609E-5E77-4CFC-A497-5E42DCEC5ED7}" srcOrd="1" destOrd="0" presId="urn:microsoft.com/office/officeart/2005/8/layout/list1"/>
    <dgm:cxn modelId="{2310D3D3-1ED8-4C01-B4B6-C3963051C5E9}" type="presParOf" srcId="{CF3F497F-AFBC-427E-A147-74D565D64187}" destId="{DB5AED25-E3FE-40AE-8486-509CE5AF6DF1}" srcOrd="2" destOrd="0" presId="urn:microsoft.com/office/officeart/2005/8/layout/list1"/>
    <dgm:cxn modelId="{0F10BBFC-466E-42B7-B2FF-2EEDCDB69306}" type="presParOf" srcId="{CF3F497F-AFBC-427E-A147-74D565D64187}" destId="{76FADF1F-C796-4FF5-B130-7D231BC482E0}" srcOrd="3" destOrd="0" presId="urn:microsoft.com/office/officeart/2005/8/layout/list1"/>
    <dgm:cxn modelId="{31A2C3BD-9DEF-4585-8712-110AF36A7E6B}" type="presParOf" srcId="{CF3F497F-AFBC-427E-A147-74D565D64187}" destId="{CEDC5062-E92D-4896-A49D-2C0ADCE5F3DD}" srcOrd="4" destOrd="0" presId="urn:microsoft.com/office/officeart/2005/8/layout/list1"/>
    <dgm:cxn modelId="{0165A8A6-B3A2-4FCC-9AA2-988697DA0E02}" type="presParOf" srcId="{CEDC5062-E92D-4896-A49D-2C0ADCE5F3DD}" destId="{D05B3715-1367-443F-959F-B948DF4608C2}" srcOrd="0" destOrd="0" presId="urn:microsoft.com/office/officeart/2005/8/layout/list1"/>
    <dgm:cxn modelId="{79E31752-669F-4131-A210-E4BDE85E40B7}" type="presParOf" srcId="{CEDC5062-E92D-4896-A49D-2C0ADCE5F3DD}" destId="{A5E59A42-32C7-4511-AE1B-E3CD5F1750FB}" srcOrd="1" destOrd="0" presId="urn:microsoft.com/office/officeart/2005/8/layout/list1"/>
    <dgm:cxn modelId="{12C72CDE-36CE-4FE3-8353-F9DD1B74D688}" type="presParOf" srcId="{CF3F497F-AFBC-427E-A147-74D565D64187}" destId="{8827E49A-E675-4701-8960-B10D75CD6262}" srcOrd="5" destOrd="0" presId="urn:microsoft.com/office/officeart/2005/8/layout/list1"/>
    <dgm:cxn modelId="{BA42EAA9-C946-44F9-BC34-4763630BAF0B}" type="presParOf" srcId="{CF3F497F-AFBC-427E-A147-74D565D64187}" destId="{DD067FE8-C454-443F-ABAE-168D862C0894}" srcOrd="6" destOrd="0" presId="urn:microsoft.com/office/officeart/2005/8/layout/list1"/>
    <dgm:cxn modelId="{ACB2AFD9-2022-41AA-960E-B1D81D9807FB}" type="presParOf" srcId="{CF3F497F-AFBC-427E-A147-74D565D64187}" destId="{5E52F7A2-356E-4BB2-8361-4E55DA1F5411}" srcOrd="7" destOrd="0" presId="urn:microsoft.com/office/officeart/2005/8/layout/list1"/>
    <dgm:cxn modelId="{995D31F3-0A8E-495E-B844-4DAB01226C10}" type="presParOf" srcId="{CF3F497F-AFBC-427E-A147-74D565D64187}" destId="{6F8BB00B-C3AD-42DF-B444-52971F6529E5}" srcOrd="8" destOrd="0" presId="urn:microsoft.com/office/officeart/2005/8/layout/list1"/>
    <dgm:cxn modelId="{33F083BF-B344-4834-BA8E-FFCD43D238CC}" type="presParOf" srcId="{6F8BB00B-C3AD-42DF-B444-52971F6529E5}" destId="{0FCE9370-3538-403C-9381-9C8550A8802B}" srcOrd="0" destOrd="0" presId="urn:microsoft.com/office/officeart/2005/8/layout/list1"/>
    <dgm:cxn modelId="{1840927D-4AD9-4E94-9681-43591797FA18}" type="presParOf" srcId="{6F8BB00B-C3AD-42DF-B444-52971F6529E5}" destId="{528AFA75-30A4-43E5-9B84-C3E7B8C20A42}" srcOrd="1" destOrd="0" presId="urn:microsoft.com/office/officeart/2005/8/layout/list1"/>
    <dgm:cxn modelId="{22E6F792-7A31-4281-B7D6-1785541CD113}" type="presParOf" srcId="{CF3F497F-AFBC-427E-A147-74D565D64187}" destId="{687A9A5B-16C5-4D06-AC40-DB8F86F95399}" srcOrd="9" destOrd="0" presId="urn:microsoft.com/office/officeart/2005/8/layout/list1"/>
    <dgm:cxn modelId="{5DA4D0D3-0FEC-4817-AFD5-0AF8C6654E1C}" type="presParOf" srcId="{CF3F497F-AFBC-427E-A147-74D565D64187}" destId="{3DF08FA8-68E9-4EC4-8180-F4E8FE3435C2}" srcOrd="10" destOrd="0" presId="urn:microsoft.com/office/officeart/2005/8/layout/list1"/>
    <dgm:cxn modelId="{32373582-E0B1-4D6A-8110-6B45F1F53C7F}" type="presParOf" srcId="{CF3F497F-AFBC-427E-A147-74D565D64187}" destId="{5115E869-9B29-45FB-9FCD-AA794861E655}" srcOrd="11" destOrd="0" presId="urn:microsoft.com/office/officeart/2005/8/layout/list1"/>
    <dgm:cxn modelId="{094C31B8-9228-4BDE-8FA8-0996D5991B5B}" type="presParOf" srcId="{CF3F497F-AFBC-427E-A147-74D565D64187}" destId="{D5403672-998F-4ECE-AF0A-BE2133CBA756}" srcOrd="12" destOrd="0" presId="urn:microsoft.com/office/officeart/2005/8/layout/list1"/>
    <dgm:cxn modelId="{A3DCBFD5-31A4-4E79-9568-C6EF059BDB56}" type="presParOf" srcId="{D5403672-998F-4ECE-AF0A-BE2133CBA756}" destId="{BE78D5A5-8797-4696-A52F-4657CD728106}" srcOrd="0" destOrd="0" presId="urn:microsoft.com/office/officeart/2005/8/layout/list1"/>
    <dgm:cxn modelId="{D6D7BCAE-D4D2-4164-B50B-DD77841378DE}" type="presParOf" srcId="{D5403672-998F-4ECE-AF0A-BE2133CBA756}" destId="{5E0B45B6-31FC-4516-95A7-1044E48487EC}" srcOrd="1" destOrd="0" presId="urn:microsoft.com/office/officeart/2005/8/layout/list1"/>
    <dgm:cxn modelId="{24451267-2888-4B6D-8455-511D3DFF9362}" type="presParOf" srcId="{CF3F497F-AFBC-427E-A147-74D565D64187}" destId="{A081FDEF-083E-4545-96CB-38762797F554}" srcOrd="13" destOrd="0" presId="urn:microsoft.com/office/officeart/2005/8/layout/list1"/>
    <dgm:cxn modelId="{12A197F5-E98A-454B-984C-1931E9932587}" type="presParOf" srcId="{CF3F497F-AFBC-427E-A147-74D565D64187}" destId="{620E8CE0-D417-4655-AE47-1BEDCF55CB47}" srcOrd="14" destOrd="0" presId="urn:microsoft.com/office/officeart/2005/8/layout/list1"/>
    <dgm:cxn modelId="{1C7AAEA8-818F-408A-A769-292ADA29BF08}" type="presParOf" srcId="{CF3F497F-AFBC-427E-A147-74D565D64187}" destId="{D93CDC0E-482F-4BCA-981D-C59F46C60E05}" srcOrd="15" destOrd="0" presId="urn:microsoft.com/office/officeart/2005/8/layout/list1"/>
    <dgm:cxn modelId="{438C1957-06B7-4B49-9470-5D721158AA0C}" type="presParOf" srcId="{CF3F497F-AFBC-427E-A147-74D565D64187}" destId="{372A4845-8D9E-419B-8892-A7CAB737C7DC}" srcOrd="16" destOrd="0" presId="urn:microsoft.com/office/officeart/2005/8/layout/list1"/>
    <dgm:cxn modelId="{739B9525-72C2-4E4E-A9D3-A1C255AC6801}" type="presParOf" srcId="{372A4845-8D9E-419B-8892-A7CAB737C7DC}" destId="{5440B794-934F-49CD-A45B-B5E24DAC5682}" srcOrd="0" destOrd="0" presId="urn:microsoft.com/office/officeart/2005/8/layout/list1"/>
    <dgm:cxn modelId="{AF2302AC-9DBA-4CC8-A0CB-7ECD8C1599DE}" type="presParOf" srcId="{372A4845-8D9E-419B-8892-A7CAB737C7DC}" destId="{175B5F92-87CB-44B7-873B-3EE9EB0AE380}" srcOrd="1" destOrd="0" presId="urn:microsoft.com/office/officeart/2005/8/layout/list1"/>
    <dgm:cxn modelId="{E8363E3B-23D2-45A4-A737-3F1DF9930935}" type="presParOf" srcId="{CF3F497F-AFBC-427E-A147-74D565D64187}" destId="{14570B6F-6A52-4AE9-894E-EAE4BBC00C0C}" srcOrd="17" destOrd="0" presId="urn:microsoft.com/office/officeart/2005/8/layout/list1"/>
    <dgm:cxn modelId="{CD62B0C9-E1C5-4286-9F7C-9F9D5DF185BB}" type="presParOf" srcId="{CF3F497F-AFBC-427E-A147-74D565D64187}" destId="{E9ADE64D-29A3-433A-851F-1B85F12307A1}" srcOrd="18" destOrd="0" presId="urn:microsoft.com/office/officeart/2005/8/layout/list1"/>
    <dgm:cxn modelId="{9091B0BD-C693-4520-A1B2-6257673794C0}" type="presParOf" srcId="{CF3F497F-AFBC-427E-A147-74D565D64187}" destId="{D170EEF0-B32A-446B-9CFB-520927A15ACE}" srcOrd="19" destOrd="0" presId="urn:microsoft.com/office/officeart/2005/8/layout/list1"/>
    <dgm:cxn modelId="{13BEEEF0-06DE-47DE-B295-227D7BA8EBDD}" type="presParOf" srcId="{CF3F497F-AFBC-427E-A147-74D565D64187}" destId="{482E19EC-E68E-45CF-880D-9F399B4183E2}" srcOrd="20" destOrd="0" presId="urn:microsoft.com/office/officeart/2005/8/layout/list1"/>
    <dgm:cxn modelId="{1A6D2CB7-20DD-4826-B76F-75CA13391D0B}" type="presParOf" srcId="{482E19EC-E68E-45CF-880D-9F399B4183E2}" destId="{38E4A7F4-F326-4A79-A4BD-2ADE35A8C609}" srcOrd="0" destOrd="0" presId="urn:microsoft.com/office/officeart/2005/8/layout/list1"/>
    <dgm:cxn modelId="{9BED9F63-FD01-4334-BA93-8C7C50BC8D15}" type="presParOf" srcId="{482E19EC-E68E-45CF-880D-9F399B4183E2}" destId="{B51DDCDC-23AF-45B7-A470-F958840C777E}" srcOrd="1" destOrd="0" presId="urn:microsoft.com/office/officeart/2005/8/layout/list1"/>
    <dgm:cxn modelId="{903F804C-7796-4E9C-B20E-11EA11DEC039}" type="presParOf" srcId="{CF3F497F-AFBC-427E-A147-74D565D64187}" destId="{F201D34B-3459-491A-BBBE-6F7C6AA57033}" srcOrd="21" destOrd="0" presId="urn:microsoft.com/office/officeart/2005/8/layout/list1"/>
    <dgm:cxn modelId="{2E58D7B8-552C-480A-AEF4-82DC2567EDF8}" type="presParOf" srcId="{CF3F497F-AFBC-427E-A147-74D565D64187}" destId="{88A2D133-3D6D-45BE-927F-2E9FEC76F8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ED25-E3FE-40AE-8486-509CE5AF6DF1}">
      <dsp:nvSpPr>
        <dsp:cNvPr id="0" name=""/>
        <dsp:cNvSpPr/>
      </dsp:nvSpPr>
      <dsp:spPr>
        <a:xfrm>
          <a:off x="0" y="26181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4355-5061-4A79-B89D-EDBDACE34EC7}">
      <dsp:nvSpPr>
        <dsp:cNvPr id="0" name=""/>
        <dsp:cNvSpPr/>
      </dsp:nvSpPr>
      <dsp:spPr>
        <a:xfrm>
          <a:off x="358140" y="10899"/>
          <a:ext cx="501396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Štartovací</a:t>
          </a:r>
          <a:r>
            <a:rPr lang="en-GB" sz="1700" kern="1200" dirty="0"/>
            <a:t> </a:t>
          </a:r>
          <a:r>
            <a:rPr lang="en-GB" sz="1700" kern="1200" dirty="0" err="1"/>
            <a:t>plán</a:t>
          </a:r>
          <a:endParaRPr lang="hr-HR" sz="1700" kern="1200" dirty="0"/>
        </a:p>
      </dsp:txBody>
      <dsp:txXfrm>
        <a:off x="382638" y="35397"/>
        <a:ext cx="4964964" cy="452844"/>
      </dsp:txXfrm>
    </dsp:sp>
    <dsp:sp modelId="{DD067FE8-C454-443F-ABAE-168D862C0894}">
      <dsp:nvSpPr>
        <dsp:cNvPr id="0" name=""/>
        <dsp:cNvSpPr/>
      </dsp:nvSpPr>
      <dsp:spPr>
        <a:xfrm>
          <a:off x="0" y="103293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5153"/>
              <a:satOff val="7200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59A42-32C7-4511-AE1B-E3CD5F1750FB}">
      <dsp:nvSpPr>
        <dsp:cNvPr id="0" name=""/>
        <dsp:cNvSpPr/>
      </dsp:nvSpPr>
      <dsp:spPr>
        <a:xfrm>
          <a:off x="358140" y="782019"/>
          <a:ext cx="5013960" cy="501840"/>
        </a:xfrm>
        <a:prstGeom prst="roundRect">
          <a:avLst/>
        </a:prstGeom>
        <a:solidFill>
          <a:schemeClr val="accent5">
            <a:hueOff val="75153"/>
            <a:satOff val="7200"/>
            <a:lumOff val="176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Interný plán</a:t>
          </a:r>
        </a:p>
      </dsp:txBody>
      <dsp:txXfrm>
        <a:off x="382638" y="806517"/>
        <a:ext cx="4964964" cy="452844"/>
      </dsp:txXfrm>
    </dsp:sp>
    <dsp:sp modelId="{3DF08FA8-68E9-4EC4-8180-F4E8FE3435C2}">
      <dsp:nvSpPr>
        <dsp:cNvPr id="0" name=""/>
        <dsp:cNvSpPr/>
      </dsp:nvSpPr>
      <dsp:spPr>
        <a:xfrm>
          <a:off x="0" y="180405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50307"/>
              <a:satOff val="14400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FA75-30A4-43E5-9B84-C3E7B8C20A42}">
      <dsp:nvSpPr>
        <dsp:cNvPr id="0" name=""/>
        <dsp:cNvSpPr/>
      </dsp:nvSpPr>
      <dsp:spPr>
        <a:xfrm>
          <a:off x="358140" y="1553139"/>
          <a:ext cx="5013960" cy="501840"/>
        </a:xfrm>
        <a:prstGeom prst="roundRect">
          <a:avLst/>
        </a:prstGeom>
        <a:solidFill>
          <a:schemeClr val="accent5">
            <a:hueOff val="150307"/>
            <a:satOff val="14400"/>
            <a:lumOff val="35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Strategický plán</a:t>
          </a:r>
        </a:p>
      </dsp:txBody>
      <dsp:txXfrm>
        <a:off x="382638" y="1577637"/>
        <a:ext cx="4964964" cy="452844"/>
      </dsp:txXfrm>
    </dsp:sp>
    <dsp:sp modelId="{620E8CE0-D417-4655-AE47-1BEDCF55CB47}">
      <dsp:nvSpPr>
        <dsp:cNvPr id="0" name=""/>
        <dsp:cNvSpPr/>
      </dsp:nvSpPr>
      <dsp:spPr>
        <a:xfrm>
          <a:off x="0" y="257517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25460"/>
              <a:satOff val="21601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B45B6-31FC-4516-95A7-1044E48487EC}">
      <dsp:nvSpPr>
        <dsp:cNvPr id="0" name=""/>
        <dsp:cNvSpPr/>
      </dsp:nvSpPr>
      <dsp:spPr>
        <a:xfrm>
          <a:off x="358140" y="2324259"/>
          <a:ext cx="5013960" cy="501840"/>
        </a:xfrm>
        <a:prstGeom prst="roundRect">
          <a:avLst/>
        </a:prstGeom>
        <a:solidFill>
          <a:schemeClr val="accent5">
            <a:hueOff val="225460"/>
            <a:satOff val="21601"/>
            <a:lumOff val="52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Operačný plán</a:t>
          </a:r>
        </a:p>
      </dsp:txBody>
      <dsp:txXfrm>
        <a:off x="382638" y="2348757"/>
        <a:ext cx="4964964" cy="452844"/>
      </dsp:txXfrm>
    </dsp:sp>
    <dsp:sp modelId="{E9ADE64D-29A3-433A-851F-1B85F12307A1}">
      <dsp:nvSpPr>
        <dsp:cNvPr id="0" name=""/>
        <dsp:cNvSpPr/>
      </dsp:nvSpPr>
      <dsp:spPr>
        <a:xfrm>
          <a:off x="0" y="3346300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00614"/>
              <a:satOff val="28801"/>
              <a:lumOff val="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B5F92-87CB-44B7-873B-3EE9EB0AE380}">
      <dsp:nvSpPr>
        <dsp:cNvPr id="0" name=""/>
        <dsp:cNvSpPr/>
      </dsp:nvSpPr>
      <dsp:spPr>
        <a:xfrm>
          <a:off x="358140" y="3095380"/>
          <a:ext cx="5013960" cy="501840"/>
        </a:xfrm>
        <a:prstGeom prst="roundRect">
          <a:avLst/>
        </a:prstGeom>
        <a:solidFill>
          <a:schemeClr val="accent5">
            <a:hueOff val="300614"/>
            <a:satOff val="28801"/>
            <a:lumOff val="705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Plán rastu</a:t>
          </a:r>
        </a:p>
      </dsp:txBody>
      <dsp:txXfrm>
        <a:off x="382638" y="3119878"/>
        <a:ext cx="4964964" cy="452844"/>
      </dsp:txXfrm>
    </dsp:sp>
    <dsp:sp modelId="{88A2D133-3D6D-45BE-927F-2E9FEC76F86A}">
      <dsp:nvSpPr>
        <dsp:cNvPr id="0" name=""/>
        <dsp:cNvSpPr/>
      </dsp:nvSpPr>
      <dsp:spPr>
        <a:xfrm>
          <a:off x="0" y="4117420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DCDC-23AF-45B7-A470-F958840C777E}">
      <dsp:nvSpPr>
        <dsp:cNvPr id="0" name=""/>
        <dsp:cNvSpPr/>
      </dsp:nvSpPr>
      <dsp:spPr>
        <a:xfrm>
          <a:off x="358140" y="3866500"/>
          <a:ext cx="5013960" cy="50184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Plán uskutočniteľnosti</a:t>
          </a:r>
        </a:p>
      </dsp:txBody>
      <dsp:txXfrm>
        <a:off x="382638" y="3890998"/>
        <a:ext cx="49649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sk-SK" sz="4000" noProof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2. Podnikanie - </a:t>
            </a:r>
            <a:br>
              <a:rPr lang="sk-SK" sz="4000" noProof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sk-SK" sz="4000" noProof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Podnikateľský plán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sk-SK" noProof="0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2018-3-HR01-KA205-060151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Podnikanie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6757416" cy="639762"/>
          </a:xfrm>
        </p:spPr>
        <p:txBody>
          <a:bodyPr/>
          <a:lstStyle/>
          <a:p>
            <a:r>
              <a:rPr lang="sk-SK" sz="2000" noProof="0" dirty="0"/>
              <a:t>5. </a:t>
            </a:r>
            <a:r>
              <a:rPr lang="pl-PL" sz="2000" noProof="0" dirty="0"/>
              <a:t>Technologické a technické prvky podniku</a:t>
            </a:r>
            <a:endParaRPr lang="sk-SK" sz="2000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5.1. Opis investičnej štruktúry (technickej, technologickej)</a:t>
            </a:r>
          </a:p>
          <a:p>
            <a:r>
              <a:rPr lang="sk-SK" sz="2000" noProof="0" dirty="0"/>
              <a:t>5.2. Štruktúra a počet existujúcich zamestnancov</a:t>
            </a:r>
          </a:p>
          <a:p>
            <a:r>
              <a:rPr lang="sk-SK" sz="2000" noProof="0" dirty="0"/>
              <a:t>5.3. Štruktúra, počet a dynamika nových zamestnancov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8064" y="2259366"/>
            <a:ext cx="2949079" cy="29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noProof="0" dirty="0"/>
              <a:t>6. Odôvodnenie trhu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6.1. Trh obstarávania</a:t>
            </a:r>
          </a:p>
          <a:p>
            <a:r>
              <a:rPr lang="sk-SK" sz="2000" noProof="0" dirty="0"/>
              <a:t>6.2. Predajný trh</a:t>
            </a:r>
          </a:p>
          <a:p>
            <a:r>
              <a:rPr lang="sk-SK" sz="2000" noProof="0" dirty="0"/>
              <a:t>6.3. Odhad realizácie trhu s príjmami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14912" y="1572768"/>
            <a:ext cx="3370136" cy="25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34518" y="1446258"/>
            <a:ext cx="6757416" cy="639762"/>
          </a:xfrm>
        </p:spPr>
        <p:txBody>
          <a:bodyPr/>
          <a:lstStyle/>
          <a:p>
            <a:r>
              <a:rPr lang="sk-SK" sz="2000" noProof="0" dirty="0"/>
              <a:t>7. Finančné prvky podniku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4518" y="2132856"/>
            <a:ext cx="4497522" cy="4725144"/>
          </a:xfrm>
        </p:spPr>
        <p:txBody>
          <a:bodyPr>
            <a:noAutofit/>
          </a:bodyPr>
          <a:lstStyle/>
          <a:p>
            <a:r>
              <a:rPr lang="sk-SK" sz="1700" noProof="0" dirty="0"/>
              <a:t>7.1. Investície do fixných aktív</a:t>
            </a:r>
          </a:p>
          <a:p>
            <a:r>
              <a:rPr lang="sk-SK" sz="1700" noProof="0" dirty="0"/>
              <a:t>7.2. Investície do prevádzkového kapitálu</a:t>
            </a:r>
          </a:p>
          <a:p>
            <a:r>
              <a:rPr lang="sk-SK" sz="1700" noProof="0" dirty="0"/>
              <a:t>7.3. Prevádzkové náklady</a:t>
            </a:r>
          </a:p>
          <a:p>
            <a:r>
              <a:rPr lang="sk-SK" sz="1700" noProof="0" dirty="0"/>
              <a:t>7.4. Výpočet odpisov</a:t>
            </a:r>
          </a:p>
          <a:p>
            <a:r>
              <a:rPr lang="sk-SK" sz="1700" noProof="0" dirty="0"/>
              <a:t>7.5. Zdroje financovania</a:t>
            </a:r>
          </a:p>
          <a:p>
            <a:r>
              <a:rPr lang="sk-SK" sz="1700" noProof="0" dirty="0"/>
              <a:t>7.6. Projekcia výkazu ziskov a strát (výnosov)</a:t>
            </a:r>
          </a:p>
          <a:p>
            <a:r>
              <a:rPr lang="sk-SK" sz="1700" noProof="0" dirty="0"/>
              <a:t>7.7. Ukazovatele výkonnosti a peňažné toky</a:t>
            </a:r>
          </a:p>
          <a:p>
            <a:r>
              <a:rPr lang="sk-SK" sz="1700" noProof="0" dirty="0"/>
              <a:t>        7.7.1. Peňažný tok</a:t>
            </a:r>
          </a:p>
          <a:p>
            <a:r>
              <a:rPr lang="sk-SK" sz="1700" noProof="0" dirty="0"/>
              <a:t>        7.7.2. Výkon</a:t>
            </a:r>
          </a:p>
          <a:p>
            <a:r>
              <a:rPr lang="sk-SK" sz="1700" noProof="0" dirty="0"/>
              <a:t>         ukazovatele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7575"/>
          <a:stretch/>
        </p:blipFill>
        <p:spPr>
          <a:xfrm>
            <a:off x="5092700" y="2856617"/>
            <a:ext cx="3292475" cy="24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6757416" cy="639762"/>
          </a:xfrm>
        </p:spPr>
        <p:txBody>
          <a:bodyPr/>
          <a:lstStyle/>
          <a:p>
            <a:r>
              <a:rPr lang="sk-SK" sz="2000" noProof="0" dirty="0"/>
              <a:t>8. Záverečné hodnotenie projektu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95912" y="2659856"/>
            <a:ext cx="26860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noProof="0" dirty="0"/>
              <a:t>Ako urobiť podnikateľský plán?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k-SK" sz="4800" noProof="0" dirty="0"/>
              <a:t>1) Príprava na vypracovanie podnikateľského plánu</a:t>
            </a:r>
          </a:p>
          <a:p>
            <a:pPr lvl="1"/>
            <a:r>
              <a:rPr lang="sk-SK" sz="4800" b="0" noProof="0" dirty="0"/>
              <a:t>Krok 1: Určenie účelu a obsahu obchodného plánu</a:t>
            </a:r>
          </a:p>
          <a:p>
            <a:pPr lvl="1"/>
            <a:r>
              <a:rPr lang="sk-SK" sz="4800" b="0" noProof="0" dirty="0"/>
              <a:t>Krok 2: Prieskum trhu a zhromažďovanie informácií</a:t>
            </a:r>
          </a:p>
          <a:p>
            <a:pPr lvl="1"/>
            <a:r>
              <a:rPr lang="sk-SK" sz="4800" b="0" noProof="0" dirty="0"/>
              <a:t>Krok 3: Analýza, výber a organizácia zhromaždených informácií</a:t>
            </a:r>
          </a:p>
          <a:p>
            <a:r>
              <a:rPr lang="sk-SK" sz="4800" noProof="0" dirty="0"/>
              <a:t> </a:t>
            </a:r>
          </a:p>
          <a:p>
            <a:r>
              <a:rPr lang="sk-SK" sz="4800" noProof="0" dirty="0"/>
              <a:t>2) Písanie pracovnej verzie obchodného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4: Podnikateľský nápad (projekt)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5: Trhové aspekty obchodného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6: Technologické aspekty obchodného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7: Organizačné aspekty obchodného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8: Finančné aspekty obchodného plánu</a:t>
            </a:r>
          </a:p>
          <a:p>
            <a:r>
              <a:rPr lang="sk-SK" sz="4800" noProof="0" dirty="0"/>
              <a:t> </a:t>
            </a:r>
          </a:p>
          <a:p>
            <a:r>
              <a:rPr lang="sk-SK" sz="4800" noProof="0" dirty="0"/>
              <a:t>3) Dokončenie podnikateľského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9: Skontrolujte a spresnite obchodný plán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10: Napíšte zhrnutie obchodného plánu</a:t>
            </a:r>
          </a:p>
          <a:p>
            <a:pPr marL="457200" lvl="1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sk-SK" sz="4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Krok 11: Naformátujte podnikateľský plán</a:t>
            </a:r>
          </a:p>
        </p:txBody>
      </p:sp>
    </p:spTree>
    <p:extLst>
      <p:ext uri="{BB962C8B-B14F-4D97-AF65-F5344CB8AC3E}">
        <p14:creationId xmlns:p14="http://schemas.microsoft.com/office/powerpoint/2010/main" val="7025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Čo je podnikateľský</a:t>
            </a:r>
            <a:r>
              <a:rPr lang="sk-SK" baseline="0" noProof="0" dirty="0"/>
              <a:t> plán</a:t>
            </a:r>
            <a:r>
              <a:rPr lang="sk-SK" noProof="0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Podnikateľský plán je písomný dokument, ktorý definuje ciele, činnosti a potrebné zdroje a ktorý podnikatelia alebo manažéri v spoločnostiach zvyčajne vytvárajú pre potreby začatia nového podnikania, rozšírenia existujúcich obchodných aktivít alebo získania bankového úveru.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noProof="0" dirty="0"/>
              <a:t>Podnikateľský plán v zásade umožňuje stanovenie obchodných priorít, vnímanie vnútorných problémov a využitie trhových príležitostí.</a:t>
            </a:r>
          </a:p>
        </p:txBody>
      </p:sp>
    </p:spTree>
    <p:extLst>
      <p:ext uri="{BB962C8B-B14F-4D97-AF65-F5344CB8AC3E}">
        <p14:creationId xmlns:p14="http://schemas.microsoft.com/office/powerpoint/2010/main" val="327926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noProof="0" dirty="0"/>
              <a:t>Podnikateľský</a:t>
            </a:r>
            <a:r>
              <a:rPr lang="sk-SK" baseline="0" noProof="0" dirty="0"/>
              <a:t> plán</a:t>
            </a:r>
            <a:endParaRPr lang="sk-SK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noProof="0" dirty="0"/>
              <a:t>Interný dokument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noProof="0" dirty="0"/>
              <a:t>Primárne slúži vedeniu spoločnosti na analýzu súčasnej situácie, v ktorej sa spoločnosť nachádza, definuje kroky, ktoré je potrebné podniknúť na zlepšenie situácie, ako aj na monitorovanie implementácie plánovaných obchodných aktivít.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511240" cy="639762"/>
          </a:xfrm>
        </p:spPr>
        <p:txBody>
          <a:bodyPr/>
          <a:lstStyle/>
          <a:p>
            <a:r>
              <a:rPr lang="sk-SK" noProof="0" dirty="0"/>
              <a:t>Externý dokument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200" noProof="0" dirty="0"/>
              <a:t>Slúži bankám alebo potenciálnym investorom, aby sa rozhodli, či investujú svoje peniaze do spoločnosti alebo nie.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5829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noProof="0" dirty="0"/>
            </a:br>
            <a:r>
              <a:rPr lang="sk-SK" noProof="0" dirty="0"/>
              <a:t>typy podnikateľských plánov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422812117"/>
              </p:ext>
            </p:extLst>
          </p:nvPr>
        </p:nvGraphicFramePr>
        <p:xfrm>
          <a:off x="457200" y="1752600"/>
          <a:ext cx="7162800" cy="45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64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noProof="0" dirty="0"/>
              <a:t>Formát podnikateľského plánu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noProof="0" dirty="0"/>
              <a:t>Odporúčaný obsah obchodného plánu </a:t>
            </a:r>
            <a:r>
              <a:rPr lang="sk-SK" noProof="0" dirty="0">
                <a:solidFill>
                  <a:srgbClr val="00B0F0"/>
                </a:solidFill>
              </a:rPr>
              <a:t>(HR príklad: Chorvátska agentúra pre malé podnikanie, inovácie a investície (HAMAG-BICRO)</a:t>
            </a:r>
            <a:r>
              <a:rPr lang="sk-SK" noProof="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Informácie pre podnikateľov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Štartovací bod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Predmet podnikania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Poloha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Technologické a technické prvky podniku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Odôvodnenie trhu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Finančné prvky podniku</a:t>
            </a:r>
          </a:p>
          <a:p>
            <a:pPr marL="457200" indent="-457200">
              <a:buFont typeface="+mj-lt"/>
              <a:buAutoNum type="arabicPeriod"/>
            </a:pPr>
            <a:r>
              <a:rPr lang="sk-SK" noProof="0" dirty="0"/>
              <a:t>Záverečné hodnotenie projektu</a:t>
            </a:r>
          </a:p>
        </p:txBody>
      </p:sp>
    </p:spTree>
    <p:extLst>
      <p:ext uri="{BB962C8B-B14F-4D97-AF65-F5344CB8AC3E}">
        <p14:creationId xmlns:p14="http://schemas.microsoft.com/office/powerpoint/2010/main" val="172898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noProof="0" dirty="0"/>
              <a:t>1. Informácie o podnikateľovi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1.1. Všeobecné informácie</a:t>
            </a:r>
          </a:p>
          <a:p>
            <a:r>
              <a:rPr lang="sk-SK" sz="2000" noProof="0" dirty="0"/>
              <a:t>1.2. Údaje o zakladateľovi </a:t>
            </a:r>
            <a:r>
              <a:rPr lang="sk-SK" sz="2000" noProof="0" dirty="0" err="1"/>
              <a:t>sro</a:t>
            </a:r>
            <a:r>
              <a:rPr lang="sk-SK" sz="2000" noProof="0" dirty="0"/>
              <a:t> alebo vlastníkovi remesla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3501" t="10118" r="32983" b="9788"/>
          <a:stretch/>
        </p:blipFill>
        <p:spPr>
          <a:xfrm>
            <a:off x="5093208" y="1572768"/>
            <a:ext cx="28803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noProof="0" dirty="0"/>
              <a:t>2. Východiská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2.1. Vznik podnikateľského nápadu</a:t>
            </a:r>
          </a:p>
          <a:p>
            <a:r>
              <a:rPr lang="sk-SK" sz="2000" noProof="0" dirty="0"/>
              <a:t>2.2. Vízia a úloha podnikateľského podniku</a:t>
            </a: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16347" y="2420888"/>
            <a:ext cx="2948952" cy="3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noProof="0" dirty="0"/>
              <a:t>3. Oblasť podnikania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3.1. Opis existujúcej firmy</a:t>
            </a:r>
          </a:p>
          <a:p>
            <a:r>
              <a:rPr lang="sk-SK" sz="2000" noProof="0" dirty="0"/>
              <a:t>3.2. Opis podnikania a aktivít v rámci projektu - existujúci program</a:t>
            </a:r>
          </a:p>
          <a:p>
            <a:r>
              <a:rPr lang="sk-SK" sz="2000" noProof="0" dirty="0"/>
              <a:t>3.3 Majetok a efektívnosť podnikania</a:t>
            </a:r>
          </a:p>
          <a:p>
            <a:r>
              <a:rPr lang="sk-SK" sz="2000" noProof="0" dirty="0"/>
              <a:t>3.4. Pozícia na trhu verejného obstarávania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54430" y="1572768"/>
            <a:ext cx="3604065" cy="15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kern="1200" cap="all" spc="-60" baseline="0" dirty="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Formát podnikateľského plánu</a:t>
            </a:r>
            <a:endParaRPr lang="sk-SK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noProof="0" dirty="0"/>
              <a:t>4. Lokalita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noProof="0" dirty="0"/>
              <a:t>4.1. Opis existujúceho umiestnenia</a:t>
            </a:r>
          </a:p>
          <a:p>
            <a:r>
              <a:rPr lang="sk-SK" sz="2000" noProof="0" dirty="0"/>
              <a:t>4.2. Popis umiestnenia projektu</a:t>
            </a:r>
          </a:p>
          <a:p>
            <a:r>
              <a:rPr lang="sk-SK" sz="2000" noProof="0" dirty="0"/>
              <a:t>4.3. Opis ochrany a vplyvu na životné prostredie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92573" y="1583200"/>
            <a:ext cx="3536106" cy="24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8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528</Words>
  <Application>Microsoft Office PowerPoint</Application>
  <PresentationFormat>Prezentácia na obrazovke (4:3)</PresentationFormat>
  <Paragraphs>91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Arial </vt:lpstr>
      <vt:lpstr>Arial Black</vt:lpstr>
      <vt:lpstr>Calibri</vt:lpstr>
      <vt:lpstr>Základné</vt:lpstr>
      <vt:lpstr>2. Podnikanie -  Podnikateľský plán</vt:lpstr>
      <vt:lpstr>Čo je podnikateľský plán?</vt:lpstr>
      <vt:lpstr>Podnikateľský plán</vt:lpstr>
      <vt:lpstr> typy podnikateľských plánov</vt:lpstr>
      <vt:lpstr>Formát podnikateľského plánu</vt:lpstr>
      <vt:lpstr>Formát podnikateľského plánu</vt:lpstr>
      <vt:lpstr>Formát podnikateľského plánu</vt:lpstr>
      <vt:lpstr>Formát podnikateľského plánu</vt:lpstr>
      <vt:lpstr>Formát podnikateľského plánu</vt:lpstr>
      <vt:lpstr>Formát podnikateľského plánu</vt:lpstr>
      <vt:lpstr>Formát podnikateľského plánu</vt:lpstr>
      <vt:lpstr>Formát podnikateľského plánu</vt:lpstr>
      <vt:lpstr>Formát podnikateľského plánu</vt:lpstr>
      <vt:lpstr>Ako urobiť podnikateľský plán?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Zuzana Palková</cp:lastModifiedBy>
  <cp:revision>243</cp:revision>
  <cp:lastPrinted>2019-02-12T08:21:40Z</cp:lastPrinted>
  <dcterms:created xsi:type="dcterms:W3CDTF">2019-02-10T21:49:04Z</dcterms:created>
  <dcterms:modified xsi:type="dcterms:W3CDTF">2020-12-13T13:35:46Z</dcterms:modified>
</cp:coreProperties>
</file>