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1" r:id="rId2"/>
    <p:sldId id="300" r:id="rId3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172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072494" cy="1297250"/>
          </a:xfrm>
        </p:spPr>
        <p:txBody>
          <a:bodyPr/>
          <a:lstStyle/>
          <a:p>
            <a:pPr algn="ctr"/>
            <a:r>
              <a:rPr lang="el-G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Εμπειρία Γεωργικής Ενασχόλησης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611560" y="5805264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smtClean="0">
                <a:solidFill>
                  <a:srgbClr val="EF8E7B"/>
                </a:solidFill>
              </a:rPr>
              <a:t>Βιολογική Γεωργία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9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04664"/>
            <a:ext cx="7632848" cy="792088"/>
          </a:xfrm>
        </p:spPr>
        <p:txBody>
          <a:bodyPr>
            <a:normAutofit/>
          </a:bodyPr>
          <a:lstStyle/>
          <a:p>
            <a:pPr algn="ctr"/>
            <a:r>
              <a:rPr lang="el-GR" sz="32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Εμπειρια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l-GR" sz="32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Γεωργικησ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l-GR" sz="3200" dirty="0" err="1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Ενασχολησησ</a:t>
            </a:r>
            <a:endParaRPr lang="en-GB" sz="3000" dirty="0"/>
          </a:p>
        </p:txBody>
      </p:sp>
      <p:sp>
        <p:nvSpPr>
          <p:cNvPr id="7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640960" cy="5040560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1800"/>
              </a:spcBef>
              <a:buBlip>
                <a:blip r:embed="rId2"/>
              </a:buBlip>
            </a:pPr>
            <a:r>
              <a:rPr lang="el-GR" sz="2800" b="0" dirty="0"/>
              <a:t>Προκειμένου να γίνει κάποιος βιοκαλλιεργητής, θα πρέπει να αποκτήσει ή να ενοικιάσει γεωργική έκταση.</a:t>
            </a:r>
            <a:endParaRPr lang="en-US" sz="2800" b="0" dirty="0"/>
          </a:p>
          <a:p>
            <a:pPr marL="342900" indent="-342900" algn="just">
              <a:spcBef>
                <a:spcPts val="2400"/>
              </a:spcBef>
              <a:buBlip>
                <a:blip r:embed="rId2"/>
              </a:buBlip>
            </a:pPr>
            <a:r>
              <a:rPr lang="el-GR" sz="2800" b="0" dirty="0"/>
              <a:t>Οι βιοκαλλιεργητές θα πρέπει να εξοικειωθούν με τη γη και το έδαφος, το οποίο θα καλλιεργήσουν. </a:t>
            </a:r>
          </a:p>
          <a:p>
            <a:pPr marL="342900" indent="-342900" algn="just">
              <a:spcBef>
                <a:spcPts val="1200"/>
              </a:spcBef>
              <a:buBlip>
                <a:blip r:embed="rId2"/>
              </a:buBlip>
            </a:pPr>
            <a:r>
              <a:rPr lang="el-GR" sz="2800" b="0" dirty="0"/>
              <a:t>Εμπειρία όσον αφορά το καθάρισμα των αγριόχορτων, των ζιζανίων, την καλλιέργεια, τη φύτευση και τη συγκομιδή θεωρούνται σημαντικές δεξιότητες για πιθανούς βιοκαλλιεργητές. </a:t>
            </a:r>
          </a:p>
          <a:p>
            <a:pPr algn="just"/>
            <a:endParaRPr lang="en-US" sz="3000" b="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877272"/>
            <a:ext cx="1280110" cy="79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7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71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Základné</vt:lpstr>
      <vt:lpstr>Εμπειρία Γεωργικής Ενασχόλησης</vt:lpstr>
      <vt:lpstr>Εμπειρια Γεωργικησ Ενασχολησησ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725</cp:revision>
  <cp:lastPrinted>2020-11-11T10:39:32Z</cp:lastPrinted>
  <dcterms:created xsi:type="dcterms:W3CDTF">2019-02-10T21:49:04Z</dcterms:created>
  <dcterms:modified xsi:type="dcterms:W3CDTF">2020-11-11T11:01:44Z</dcterms:modified>
</cp:coreProperties>
</file>