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301" r:id="rId2"/>
    <p:sldId id="300" r:id="rId3"/>
  </p:sldIdLst>
  <p:sldSz cx="9144000" cy="6858000" type="screen4x3"/>
  <p:notesSz cx="7010400" cy="92964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88229" autoAdjust="0"/>
  </p:normalViewPr>
  <p:slideViewPr>
    <p:cSldViewPr>
      <p:cViewPr>
        <p:scale>
          <a:sx n="106" d="100"/>
          <a:sy n="106" d="100"/>
        </p:scale>
        <p:origin x="-1728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4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4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39" tIns="44070" rIns="88139" bIns="4407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88139" tIns="44070" rIns="88139" bIns="4407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8072494" cy="1297250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Farming Experience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xmlns="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14293BA-587F-487F-AFB8-C156BDE7446B}"/>
              </a:ext>
            </a:extLst>
          </p:cNvPr>
          <p:cNvSpPr/>
          <p:nvPr/>
        </p:nvSpPr>
        <p:spPr>
          <a:xfrm>
            <a:off x="611560" y="5805264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EF8E7B"/>
                </a:solidFill>
              </a:rPr>
              <a:t>Organic Agriculture</a:t>
            </a:r>
            <a:endParaRPr lang="en-US" dirty="0">
              <a:solidFill>
                <a:srgbClr val="EF8E7B"/>
              </a:solidFill>
            </a:endParaRPr>
          </a:p>
        </p:txBody>
      </p:sp>
      <p:pic>
        <p:nvPicPr>
          <p:cNvPr id="1026" name="Picture 2" descr="C:\Users\myiannakopoulou.ARI\Desktop\Το print\ORGANIC-FARMING-1024x98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204864"/>
            <a:ext cx="5328592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692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=""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332656"/>
            <a:ext cx="7632848" cy="792088"/>
          </a:xfrm>
        </p:spPr>
        <p:txBody>
          <a:bodyPr>
            <a:normAutofit/>
          </a:bodyPr>
          <a:lstStyle/>
          <a:p>
            <a:pPr algn="ctr"/>
            <a:r>
              <a:rPr lang="en-GB" sz="3000" dirty="0" smtClean="0"/>
              <a:t>get farming experience</a:t>
            </a:r>
            <a:endParaRPr lang="en-GB" sz="3000" dirty="0"/>
          </a:p>
        </p:txBody>
      </p:sp>
      <p:sp>
        <p:nvSpPr>
          <p:cNvPr id="7" name="Zástupný objekt pre obsah 2">
            <a:extLst>
              <a:ext uri="{FF2B5EF4-FFF2-40B4-BE49-F238E27FC236}">
                <a16:creationId xmlns=""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628800"/>
            <a:ext cx="8640960" cy="5040560"/>
          </a:xfrm>
        </p:spPr>
        <p:txBody>
          <a:bodyPr>
            <a:normAutofit/>
          </a:bodyPr>
          <a:lstStyle/>
          <a:p>
            <a:pPr marL="342900" indent="-342900" algn="just">
              <a:buBlip>
                <a:blip r:embed="rId2"/>
              </a:buBlip>
            </a:pPr>
            <a:r>
              <a:rPr lang="en-US" sz="3000" b="0" dirty="0" smtClean="0"/>
              <a:t>In order to become an organic farmer, one should acquire or rent an agricultural land. </a:t>
            </a:r>
          </a:p>
          <a:p>
            <a:pPr marL="342900" indent="-342900" algn="just">
              <a:spcBef>
                <a:spcPts val="3000"/>
              </a:spcBef>
              <a:buBlip>
                <a:blip r:embed="rId2"/>
              </a:buBlip>
            </a:pPr>
            <a:r>
              <a:rPr lang="en-US" sz="3000" b="0" dirty="0" smtClean="0"/>
              <a:t>Organic farmers need to have an intimate knowledge of the land and the soil they work with. </a:t>
            </a:r>
          </a:p>
          <a:p>
            <a:pPr marL="342900" indent="-342900" algn="just">
              <a:buBlip>
                <a:blip r:embed="rId2"/>
              </a:buBlip>
            </a:pPr>
            <a:r>
              <a:rPr lang="en-US" sz="3000" b="0" dirty="0" smtClean="0"/>
              <a:t>Experience in weeding, tilling, planting and harvesting are important skills for potential organic farmers. </a:t>
            </a:r>
          </a:p>
          <a:p>
            <a:pPr algn="just"/>
            <a:endParaRPr lang="en-US" sz="3000" b="0" dirty="0" smtClean="0"/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362" y="5946927"/>
            <a:ext cx="1280110" cy="794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773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5442</TotalTime>
  <Words>62</Words>
  <Application>Microsoft Office PowerPoint</Application>
  <PresentationFormat>On-screen Show (4:3)</PresentationFormat>
  <Paragraphs>10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Základné</vt:lpstr>
      <vt:lpstr>Farming Experience</vt:lpstr>
      <vt:lpstr>get farming experience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Marianthi Yiannakopoulou</cp:lastModifiedBy>
  <cp:revision>721</cp:revision>
  <cp:lastPrinted>2020-02-19T13:16:06Z</cp:lastPrinted>
  <dcterms:created xsi:type="dcterms:W3CDTF">2019-02-10T21:49:04Z</dcterms:created>
  <dcterms:modified xsi:type="dcterms:W3CDTF">2020-06-03T07:12:11Z</dcterms:modified>
</cp:coreProperties>
</file>