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03" r:id="rId2"/>
    <p:sldId id="281" r:id="rId3"/>
    <p:sldId id="302" r:id="rId4"/>
    <p:sldId id="301" r:id="rId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172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43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43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051630"/>
            <a:ext cx="8072494" cy="129725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Certification Process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323528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Organic Agriculture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128792" cy="792088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get Certified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568952" cy="437356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24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US" sz="3000" b="0" dirty="0"/>
              <a:t>All food producers, processors or traders who wish to market their food as </a:t>
            </a:r>
            <a:r>
              <a:rPr lang="en-US" sz="3000" dirty="0"/>
              <a:t>Organic</a:t>
            </a:r>
            <a:r>
              <a:rPr lang="en-US" sz="3000" b="0" dirty="0"/>
              <a:t> need to be registered with a control agency or body. </a:t>
            </a:r>
          </a:p>
          <a:p>
            <a:pPr marL="457200" indent="-457200" algn="just">
              <a:spcBef>
                <a:spcPts val="24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US" sz="3000" b="0" dirty="0" smtClean="0"/>
              <a:t>Therefore, in order </a:t>
            </a:r>
            <a:r>
              <a:rPr lang="en-US" sz="3000" b="0" dirty="0"/>
              <a:t>to become an </a:t>
            </a:r>
            <a:r>
              <a:rPr lang="en-US" sz="3000" b="0" dirty="0" smtClean="0"/>
              <a:t>organic farmer, one should contact an agency or body of Organic Farming in the respective Member State. </a:t>
            </a: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1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128792" cy="792088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get Certified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19733"/>
            <a:ext cx="8784976" cy="4373563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24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3000" b="0" dirty="0" smtClean="0"/>
              <a:t>Each EU member appoints “</a:t>
            </a:r>
            <a:r>
              <a:rPr lang="en-US" sz="3000" dirty="0" smtClean="0"/>
              <a:t>control bodies or authorities</a:t>
            </a:r>
            <a:r>
              <a:rPr lang="en-US" sz="3000" b="0" dirty="0" smtClean="0"/>
              <a:t>” in order to:</a:t>
            </a:r>
          </a:p>
          <a:p>
            <a:pPr marL="681038" indent="-333375" algn="just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en-US" sz="3000" b="0" dirty="0" smtClean="0"/>
              <a:t>Provide detailed information for the particular segment of Organic Farming</a:t>
            </a:r>
          </a:p>
          <a:p>
            <a:pPr marL="681038" indent="-333375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en-US" sz="3000" b="0" dirty="0" smtClean="0"/>
              <a:t>Run controls on each organic farm, and</a:t>
            </a:r>
          </a:p>
          <a:p>
            <a:pPr marL="681038" indent="-333375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en-US" sz="3000" b="0" dirty="0" smtClean="0"/>
              <a:t>Investigate whether the production is in compliance with organic rules. </a:t>
            </a:r>
            <a:endParaRPr lang="en-US" sz="3000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0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496" y="1700808"/>
            <a:ext cx="8784976" cy="4464496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tabLst>
                <a:tab pos="968375" algn="l"/>
              </a:tabLst>
            </a:pPr>
            <a:r>
              <a:rPr lang="en-US" sz="3000" b="0" dirty="0" smtClean="0"/>
              <a:t>All </a:t>
            </a:r>
            <a:r>
              <a:rPr lang="en-US" sz="3000" b="0" dirty="0"/>
              <a:t>operators </a:t>
            </a:r>
            <a:r>
              <a:rPr lang="en-US" sz="3000" b="0" dirty="0" smtClean="0"/>
              <a:t>are </a:t>
            </a:r>
            <a:r>
              <a:rPr lang="en-US" sz="3000" b="0" dirty="0"/>
              <a:t>checked </a:t>
            </a:r>
            <a:r>
              <a:rPr lang="en-US" sz="3000" b="0" dirty="0" smtClean="0"/>
              <a:t>by a control </a:t>
            </a:r>
            <a:r>
              <a:rPr lang="en-US" sz="3000" b="0" dirty="0"/>
              <a:t>agency or body at least </a:t>
            </a:r>
            <a:r>
              <a:rPr lang="en-US" sz="3000" dirty="0"/>
              <a:t>once a </a:t>
            </a:r>
            <a:r>
              <a:rPr lang="en-US" sz="3000" dirty="0" smtClean="0"/>
              <a:t>year</a:t>
            </a:r>
            <a:r>
              <a:rPr lang="en-US" sz="3000" b="0" dirty="0" smtClean="0"/>
              <a:t> to make sure that the rules are respected.</a:t>
            </a:r>
            <a:endParaRPr lang="en-US" sz="3000" b="0" dirty="0"/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000" b="0" dirty="0" smtClean="0"/>
              <a:t>If the rules are respected, the products may bear the </a:t>
            </a:r>
            <a:r>
              <a:rPr lang="en-US" sz="3000" i="1" dirty="0" smtClean="0"/>
              <a:t>Organic Logo</a:t>
            </a:r>
            <a:r>
              <a:rPr lang="en-US" sz="3000" b="0" dirty="0" smtClean="0"/>
              <a:t>.</a:t>
            </a:r>
          </a:p>
          <a:p>
            <a:pPr marL="798513" indent="-457200" algn="just">
              <a:spcBef>
                <a:spcPts val="1200"/>
              </a:spcBef>
              <a:buBlip>
                <a:blip r:embed="rId2"/>
              </a:buBlip>
            </a:pPr>
            <a:r>
              <a:rPr lang="en-US" sz="3000" b="0" dirty="0" smtClean="0"/>
              <a:t>The main objective of the </a:t>
            </a:r>
            <a:r>
              <a:rPr lang="en-US" sz="3000" i="1" dirty="0" smtClean="0"/>
              <a:t>Organic Logo </a:t>
            </a:r>
            <a:r>
              <a:rPr lang="en-US" sz="3000" b="0" dirty="0" smtClean="0"/>
              <a:t>is to make Organic products easier to be identified by consumers. </a:t>
            </a:r>
          </a:p>
          <a:p>
            <a:pPr algn="just"/>
            <a:endParaRPr lang="en-US" sz="3000" b="0" dirty="0" smtClean="0"/>
          </a:p>
          <a:p>
            <a:pPr algn="just">
              <a:spcBef>
                <a:spcPts val="1200"/>
              </a:spcBef>
            </a:pPr>
            <a:endParaRPr lang="en-US" sz="3000" b="0" dirty="0" smtClean="0"/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000" b="0" dirty="0" smtClean="0"/>
              <a:t>“</a:t>
            </a:r>
            <a:r>
              <a:rPr lang="en-US" sz="3000" b="0" i="1" dirty="0" smtClean="0"/>
              <a:t>If you wish to become an organic farmer, you must be certified through a control body”.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-174848"/>
            <a:ext cx="7200800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Certification process </a:t>
            </a:r>
            <a:endParaRPr lang="en-US" sz="32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7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5417</TotalTime>
  <Words>186</Words>
  <Application>Microsoft Office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Základné</vt:lpstr>
      <vt:lpstr>Certification Process</vt:lpstr>
      <vt:lpstr>get Certified</vt:lpstr>
      <vt:lpstr>get Certified</vt:lpstr>
      <vt:lpstr>Certification process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720</cp:revision>
  <cp:lastPrinted>2020-02-19T13:16:06Z</cp:lastPrinted>
  <dcterms:created xsi:type="dcterms:W3CDTF">2019-02-10T21:49:04Z</dcterms:created>
  <dcterms:modified xsi:type="dcterms:W3CDTF">2020-06-03T06:57:35Z</dcterms:modified>
</cp:coreProperties>
</file>