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07" r:id="rId2"/>
    <p:sldId id="300" r:id="rId3"/>
    <p:sldId id="303" r:id="rId4"/>
    <p:sldId id="302" r:id="rId5"/>
    <p:sldId id="304" r:id="rId6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 varScale="1">
        <p:scale>
          <a:sx n="80" d="100"/>
          <a:sy n="80" d="100"/>
        </p:scale>
        <p:origin x="-17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195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195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1958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195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ec.europa.eu/info/food-farming-fisheries/farming/organic-farming/legislation_h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195646"/>
            <a:ext cx="8072494" cy="1297250"/>
          </a:xfrm>
        </p:spPr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Princip</a:t>
            </a:r>
            <a:r>
              <a:rPr lang="hr-H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 organske poljoprivrede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646694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</a:t>
            </a:r>
            <a:r>
              <a:rPr lang="hr-HR" dirty="0" smtClean="0">
                <a:solidFill>
                  <a:srgbClr val="EF8E7B"/>
                </a:solidFill>
              </a:rPr>
              <a:t>ska poljoprivreda 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20888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23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130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Pridržavaj se principa organskog uzgoja 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07504" y="2132856"/>
            <a:ext cx="8784976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hr-HR" sz="3200" i="1" dirty="0" smtClean="0"/>
              <a:t>Uzgajati organski </a:t>
            </a:r>
            <a:r>
              <a:rPr lang="hr-HR" sz="3200" b="0" i="1" dirty="0" smtClean="0"/>
              <a:t>znači poštivati principe, pravila i zahtjeve organskog uzgoja</a:t>
            </a:r>
            <a:r>
              <a:rPr lang="en-US" sz="3200" b="0" i="1" dirty="0" smtClean="0"/>
              <a:t>. </a:t>
            </a:r>
            <a:endParaRPr lang="en-US" sz="3200" b="0" i="1" dirty="0" smtClean="0"/>
          </a:p>
          <a:p>
            <a:pPr marL="457200" indent="-457200" algn="just">
              <a:spcBef>
                <a:spcPts val="2400"/>
              </a:spcBef>
              <a:buBlip>
                <a:blip r:embed="rId3"/>
              </a:buBlip>
            </a:pPr>
            <a:r>
              <a:rPr lang="hr-HR" sz="3000" b="0" i="1" dirty="0" smtClean="0"/>
              <a:t>Bilo tko zainteresiran da postane organski uzgajivač treba biti upoznat sa  </a:t>
            </a:r>
            <a:r>
              <a:rPr lang="hr-HR" sz="3000" i="1" dirty="0" smtClean="0"/>
              <a:t>zakonskim propisima o organskoj poljoprivredi</a:t>
            </a:r>
            <a:r>
              <a:rPr lang="en-US" sz="3000" i="1" dirty="0" smtClean="0"/>
              <a:t>. </a:t>
            </a:r>
            <a:endParaRPr lang="en-US" sz="3000" b="0" i="1" dirty="0" smtClean="0"/>
          </a:p>
          <a:p>
            <a:pPr algn="just"/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0336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310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93122"/>
            <a:ext cx="7776864" cy="1119654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Zakonodavstvo o organskoj poljoprivredi </a:t>
            </a:r>
            <a:endParaRPr lang="en-US" sz="3000" dirty="0"/>
          </a:p>
        </p:txBody>
      </p:sp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-36512" y="1916832"/>
            <a:ext cx="878497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200" i="1" dirty="0" smtClean="0"/>
              <a:t> </a:t>
            </a:r>
            <a:r>
              <a:rPr lang="en-US" sz="3000" b="0" dirty="0" smtClean="0"/>
              <a:t>EU </a:t>
            </a:r>
            <a:r>
              <a:rPr lang="en-US" sz="3000" b="0" dirty="0" err="1" smtClean="0"/>
              <a:t>regulati</a:t>
            </a:r>
            <a:r>
              <a:rPr lang="hr-HR" sz="3000" b="0" dirty="0" smtClean="0"/>
              <a:t>va </a:t>
            </a:r>
            <a:r>
              <a:rPr lang="en-US" sz="3000" b="0" dirty="0" smtClean="0"/>
              <a:t>834/2007 </a:t>
            </a:r>
            <a:r>
              <a:rPr lang="hr-HR" sz="3000" b="0" dirty="0" smtClean="0"/>
              <a:t>o</a:t>
            </a:r>
            <a:r>
              <a:rPr lang="en-US" sz="3000" b="0" dirty="0" smtClean="0"/>
              <a:t> organ</a:t>
            </a:r>
            <a:r>
              <a:rPr lang="hr-HR" sz="3000" b="0" dirty="0" smtClean="0"/>
              <a:t>skoj proizvodnji i označavanju organskih proizvoda</a:t>
            </a:r>
            <a:r>
              <a:rPr lang="en-US" sz="3000" b="0" dirty="0" smtClean="0"/>
              <a:t>.</a:t>
            </a:r>
            <a:endParaRPr lang="en-US" sz="3000" b="0" dirty="0" smtClean="0"/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smtClean="0"/>
              <a:t>EU </a:t>
            </a:r>
            <a:r>
              <a:rPr lang="en-US" sz="3000" b="0" dirty="0" err="1" smtClean="0"/>
              <a:t>regulati</a:t>
            </a:r>
            <a:r>
              <a:rPr lang="hr-HR" sz="3000" b="0" dirty="0" smtClean="0"/>
              <a:t>va </a:t>
            </a:r>
            <a:r>
              <a:rPr lang="en-US" sz="3000" b="0" dirty="0" smtClean="0"/>
              <a:t> </a:t>
            </a:r>
            <a:r>
              <a:rPr lang="en-US" sz="3000" b="0" dirty="0" smtClean="0"/>
              <a:t>889/2008 </a:t>
            </a:r>
            <a:r>
              <a:rPr lang="hr-HR" sz="3000" b="0" dirty="0" smtClean="0"/>
              <a:t>o pravilima organske proizvodnje, označavanju i kontroli</a:t>
            </a:r>
            <a:r>
              <a:rPr lang="en-US" sz="3000" b="0" dirty="0" smtClean="0"/>
              <a:t>.</a:t>
            </a:r>
            <a:endParaRPr lang="en-US" sz="3000" b="0" dirty="0" smtClean="0"/>
          </a:p>
          <a:p>
            <a:pPr marL="342900" indent="-342900" algn="just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US" sz="3000" b="0" dirty="0" smtClean="0"/>
              <a:t>EU </a:t>
            </a:r>
            <a:r>
              <a:rPr lang="en-US" sz="3000" b="0" dirty="0" err="1" smtClean="0"/>
              <a:t>regulati</a:t>
            </a:r>
            <a:r>
              <a:rPr lang="hr-HR" sz="3000" b="0" dirty="0" smtClean="0"/>
              <a:t>va</a:t>
            </a:r>
            <a:r>
              <a:rPr lang="en-US" sz="3000" b="0" dirty="0" smtClean="0"/>
              <a:t> </a:t>
            </a:r>
            <a:r>
              <a:rPr lang="en-US" sz="3000" b="0" dirty="0" smtClean="0"/>
              <a:t>1235/2008 </a:t>
            </a:r>
            <a:r>
              <a:rPr lang="hr-HR" sz="3000" b="0" dirty="0" smtClean="0"/>
              <a:t>o pravilima uvoza organskih proizvoda iz trećih zemalja</a:t>
            </a:r>
            <a:r>
              <a:rPr lang="en-US" sz="3000" b="0" dirty="0" smtClean="0"/>
              <a:t>. </a:t>
            </a:r>
            <a:endParaRPr lang="en-US" sz="3000" b="0" dirty="0" smtClean="0"/>
          </a:p>
          <a:p>
            <a:pPr algn="just"/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42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35496" y="1628800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hr-HR" sz="3000" b="0" dirty="0" smtClean="0"/>
              <a:t>Europska komisija je analizirala zakonodavstvo vezano uz organski uzgoj</a:t>
            </a:r>
            <a:r>
              <a:rPr lang="en-US" sz="3000" b="0" dirty="0" smtClean="0"/>
              <a:t>. </a:t>
            </a:r>
            <a:endParaRPr lang="en-US" sz="3000" b="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N</a:t>
            </a:r>
            <a:r>
              <a:rPr lang="hr-HR" sz="3000" b="0" dirty="0" smtClean="0"/>
              <a:t>ova regulativa</a:t>
            </a:r>
            <a:r>
              <a:rPr lang="en-US" sz="3000" b="0" dirty="0" smtClean="0"/>
              <a:t>: </a:t>
            </a:r>
            <a:endParaRPr lang="en-US" sz="3000" b="0" dirty="0" smtClean="0"/>
          </a:p>
          <a:p>
            <a:pPr marL="287338" algn="just"/>
            <a:r>
              <a:rPr lang="en-US" sz="3000" b="0" dirty="0" err="1" smtClean="0"/>
              <a:t>Regulati</a:t>
            </a:r>
            <a:r>
              <a:rPr lang="hr-HR" sz="3000" b="0" dirty="0" smtClean="0"/>
              <a:t>va</a:t>
            </a:r>
            <a:r>
              <a:rPr lang="en-US" sz="3000" b="0" dirty="0" smtClean="0"/>
              <a:t> </a:t>
            </a:r>
            <a:r>
              <a:rPr lang="en-US" sz="3000" i="1" dirty="0" smtClean="0"/>
              <a:t>No. </a:t>
            </a:r>
            <a:r>
              <a:rPr lang="en-US" sz="3000" i="1" dirty="0" smtClean="0"/>
              <a:t>2018/848</a:t>
            </a:r>
            <a:r>
              <a:rPr lang="hr-HR" sz="3000" i="1" dirty="0" smtClean="0"/>
              <a:t> </a:t>
            </a:r>
            <a:r>
              <a:rPr lang="hr-HR" sz="3000" b="0" dirty="0" smtClean="0"/>
              <a:t>Europskog parlamenta i Vijeća o organiskoj proizvodnji i označavanju organskih proizvoda, koja poništava </a:t>
            </a:r>
            <a:r>
              <a:rPr lang="en-US" sz="3000" b="0" dirty="0" err="1" smtClean="0"/>
              <a:t>Regulati</a:t>
            </a:r>
            <a:r>
              <a:rPr lang="hr-HR" sz="3000" b="0" dirty="0" smtClean="0"/>
              <a:t>vu</a:t>
            </a:r>
            <a:r>
              <a:rPr lang="en-US" sz="3000" b="0" dirty="0" smtClean="0"/>
              <a:t> 834/2007</a:t>
            </a:r>
            <a:r>
              <a:rPr lang="hr-HR" sz="3000" b="0" dirty="0" smtClean="0"/>
              <a:t>, bit će na snazi od </a:t>
            </a:r>
            <a:r>
              <a:rPr lang="hr-HR" sz="3000" dirty="0" smtClean="0"/>
              <a:t>1. siječnja </a:t>
            </a:r>
            <a:r>
              <a:rPr lang="en-US" sz="3000" dirty="0" smtClean="0"/>
              <a:t>2021</a:t>
            </a:r>
            <a:r>
              <a:rPr lang="en-US" sz="3000" b="0" dirty="0" smtClean="0"/>
              <a:t>.</a:t>
            </a:r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280" y="116632"/>
            <a:ext cx="6203032" cy="972026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N</a:t>
            </a:r>
            <a:r>
              <a:rPr lang="hr-HR" sz="3000" dirty="0" smtClean="0"/>
              <a:t>ove regulative 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20680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 txBox="1">
            <a:spLocks/>
          </p:cNvSpPr>
          <p:nvPr/>
        </p:nvSpPr>
        <p:spPr>
          <a:xfrm>
            <a:off x="115480" y="1916832"/>
            <a:ext cx="8777000" cy="46805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Blip>
                <a:blip r:embed="rId3"/>
              </a:buBlip>
            </a:pPr>
            <a:r>
              <a:rPr lang="hr-HR" sz="3000" b="0" dirty="0" smtClean="0"/>
              <a:t>Možete naći sve zakone vezane uz </a:t>
            </a:r>
            <a:r>
              <a:rPr lang="hr-HR" sz="3000" b="0" smtClean="0"/>
              <a:t>organski uzgoj na </a:t>
            </a:r>
            <a:r>
              <a:rPr lang="hr-HR" sz="3000" b="0" dirty="0" smtClean="0"/>
              <a:t>sljedećim stranicama</a:t>
            </a:r>
            <a:r>
              <a:rPr lang="en-US" sz="3000" b="0" dirty="0" smtClean="0"/>
              <a:t>: </a:t>
            </a:r>
            <a:endParaRPr lang="en-US" sz="3000" b="0" dirty="0" smtClean="0"/>
          </a:p>
          <a:p>
            <a:pPr algn="just"/>
            <a:endParaRPr lang="en-US" sz="3000" b="0" dirty="0" smtClean="0"/>
          </a:p>
          <a:p>
            <a:pPr marL="622300" indent="-458788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hlinkClick r:id="rId4"/>
              </a:rPr>
              <a:t>https://</a:t>
            </a:r>
            <a:r>
              <a:rPr lang="en-US" sz="3000" dirty="0" smtClean="0">
                <a:hlinkClick r:id="rId4"/>
              </a:rPr>
              <a:t>ec.europa.eu/info/food-farming-fisheries/farming/organic-farming/legislation_hr</a:t>
            </a:r>
            <a:endParaRPr lang="en-US" sz="3000" b="0" dirty="0" smtClean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/>
          </a:p>
          <a:p>
            <a:pPr marL="342900" indent="-342900" algn="just">
              <a:buBlip>
                <a:blip r:embed="rId3"/>
              </a:buBlip>
            </a:pPr>
            <a:endParaRPr lang="en-US" sz="1900" b="0" dirty="0" smtClean="0"/>
          </a:p>
          <a:p>
            <a:pPr algn="just"/>
            <a:endParaRPr lang="en-GB" sz="19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1256" y="296734"/>
            <a:ext cx="6203032" cy="972026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Korisne informacije 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093296"/>
            <a:ext cx="1000136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880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5487</TotalTime>
  <Words>159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Základné</vt:lpstr>
      <vt:lpstr>Principi organske poljoprivrede </vt:lpstr>
      <vt:lpstr>Pridržavaj se principa organskog uzgoja </vt:lpstr>
      <vt:lpstr>Zakonodavstvo o organskoj poljoprivredi </vt:lpstr>
      <vt:lpstr>Nove regulative  </vt:lpstr>
      <vt:lpstr>Korisne informacije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Laptop</cp:lastModifiedBy>
  <cp:revision>735</cp:revision>
  <cp:lastPrinted>2020-02-19T13:16:06Z</cp:lastPrinted>
  <dcterms:created xsi:type="dcterms:W3CDTF">2019-02-10T21:49:04Z</dcterms:created>
  <dcterms:modified xsi:type="dcterms:W3CDTF">2020-11-05T16:37:26Z</dcterms:modified>
</cp:coreProperties>
</file>