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90" r:id="rId2"/>
    <p:sldId id="288" r:id="rId3"/>
    <p:sldId id="289" r:id="rId4"/>
    <p:sldId id="272" r:id="rId5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88229" autoAdjust="0"/>
  </p:normalViewPr>
  <p:slideViewPr>
    <p:cSldViewPr>
      <p:cViewPr>
        <p:scale>
          <a:sx n="106" d="100"/>
          <a:sy n="106" d="100"/>
        </p:scale>
        <p:origin x="-960" y="10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53858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390445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123638"/>
            <a:ext cx="8072494" cy="1297250"/>
          </a:xfrm>
        </p:spPr>
        <p:txBody>
          <a:bodyPr/>
          <a:lstStyle/>
          <a:p>
            <a:pPr algn="ctr"/>
            <a:r>
              <a:rPr lang="hr-HR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Obuka za organsku poljoprivredu 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4293BA-587F-487F-AFB8-C156BDE7446B}"/>
              </a:ext>
            </a:extLst>
          </p:cNvPr>
          <p:cNvSpPr/>
          <p:nvPr/>
        </p:nvSpPr>
        <p:spPr>
          <a:xfrm>
            <a:off x="395536" y="6021288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EF8E7B"/>
                </a:solidFill>
              </a:rPr>
              <a:t>Organic Agriculture</a:t>
            </a:r>
            <a:endParaRPr lang="en-US" dirty="0">
              <a:solidFill>
                <a:srgbClr val="EF8E7B"/>
              </a:solidFill>
            </a:endParaRPr>
          </a:p>
        </p:txBody>
      </p:sp>
      <p:pic>
        <p:nvPicPr>
          <p:cNvPr id="1026" name="Picture 2" descr="C:\Users\myiannakopoulou.ARI\Desktop\Το print\ORGANIC-FARMING-1024x98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348880"/>
            <a:ext cx="53285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3799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44624"/>
            <a:ext cx="8424936" cy="1156259"/>
          </a:xfrm>
        </p:spPr>
        <p:txBody>
          <a:bodyPr>
            <a:normAutofit/>
          </a:bodyPr>
          <a:lstStyle/>
          <a:p>
            <a:pPr algn="ctr"/>
            <a:r>
              <a:rPr lang="hr-HR" sz="3000" dirty="0" smtClean="0"/>
              <a:t>Obuka za organsku poljoprivredu </a:t>
            </a:r>
            <a:endParaRPr lang="en-GB" sz="3000" b="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84784"/>
            <a:ext cx="8784976" cy="4824536"/>
          </a:xfrm>
        </p:spPr>
        <p:txBody>
          <a:bodyPr>
            <a:noAutofit/>
          </a:bodyPr>
          <a:lstStyle/>
          <a:p>
            <a:pPr marL="342900" indent="-342900" algn="just">
              <a:buBlip>
                <a:blip r:embed="rId3"/>
              </a:buBlip>
            </a:pPr>
            <a:r>
              <a:rPr lang="en-US" sz="3000" dirty="0" smtClean="0"/>
              <a:t>Organ</a:t>
            </a:r>
            <a:r>
              <a:rPr lang="hr-HR" sz="3000" dirty="0" smtClean="0"/>
              <a:t>ska poljoprivreda </a:t>
            </a:r>
            <a:r>
              <a:rPr lang="hr-HR" sz="3000" b="0" dirty="0" smtClean="0"/>
              <a:t>je ukupan sustav upravljanja farmom i proizvodnjom hrane vodeći računa o</a:t>
            </a:r>
            <a:r>
              <a:rPr lang="en-US" sz="3000" b="0" dirty="0" smtClean="0"/>
              <a:t>: </a:t>
            </a:r>
            <a:endParaRPr lang="en-US" sz="3000" b="0" dirty="0" smtClean="0"/>
          </a:p>
          <a:p>
            <a:pPr lvl="1" algn="just">
              <a:spcBef>
                <a:spcPts val="1200"/>
              </a:spcBef>
            </a:pPr>
            <a:r>
              <a:rPr lang="hr-HR" sz="3000" b="1" dirty="0" smtClean="0"/>
              <a:t>Zdravlju tla, eko-susutava i ljudi</a:t>
            </a:r>
            <a:r>
              <a:rPr lang="en-US" sz="3000" b="1" dirty="0" smtClean="0"/>
              <a:t>.</a:t>
            </a:r>
            <a:endParaRPr lang="en-US" sz="3000" b="1" dirty="0" smtClean="0"/>
          </a:p>
          <a:p>
            <a:pPr marL="511175" indent="-223838" algn="just">
              <a:buFont typeface="Arial" panose="020B0604020202020204" pitchFamily="34" charset="0"/>
              <a:buChar char="•"/>
            </a:pPr>
            <a:r>
              <a:rPr lang="hr-HR" sz="3000" b="0" dirty="0" smtClean="0"/>
              <a:t>Visokom stupnju </a:t>
            </a:r>
            <a:r>
              <a:rPr lang="en-US" sz="3000" dirty="0" smtClean="0"/>
              <a:t>bio</a:t>
            </a:r>
            <a:r>
              <a:rPr lang="hr-HR" sz="3000" dirty="0" smtClean="0"/>
              <a:t>različitosti</a:t>
            </a:r>
            <a:r>
              <a:rPr lang="en-US" sz="3000" dirty="0" smtClean="0"/>
              <a:t>.</a:t>
            </a:r>
            <a:r>
              <a:rPr lang="en-US" sz="3000" b="0" dirty="0" smtClean="0"/>
              <a:t> </a:t>
            </a:r>
            <a:endParaRPr lang="en-US" sz="3000" b="0" dirty="0" smtClean="0"/>
          </a:p>
          <a:p>
            <a:pPr marL="511175" indent="-223838" algn="just">
              <a:buFont typeface="Arial" panose="020B0604020202020204" pitchFamily="34" charset="0"/>
              <a:buChar char="•"/>
            </a:pPr>
            <a:r>
              <a:rPr lang="hr-HR" sz="3000" b="0" dirty="0" smtClean="0"/>
              <a:t>Očuvanju </a:t>
            </a:r>
            <a:r>
              <a:rPr lang="hr-HR" sz="3000" dirty="0" smtClean="0"/>
              <a:t>prirodnih resursa</a:t>
            </a:r>
            <a:r>
              <a:rPr lang="en-US" sz="3000" dirty="0" smtClean="0"/>
              <a:t>.</a:t>
            </a:r>
            <a:r>
              <a:rPr lang="en-US" sz="3000" b="0" dirty="0" smtClean="0"/>
              <a:t> </a:t>
            </a:r>
            <a:endParaRPr lang="en-US" sz="3000" b="0" dirty="0" smtClean="0"/>
          </a:p>
          <a:p>
            <a:pPr marL="573088" indent="-285750" algn="just"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hr-HR" sz="3000" b="0" dirty="0" smtClean="0"/>
              <a:t>Najboljim </a:t>
            </a:r>
            <a:r>
              <a:rPr lang="en-US" sz="3000" dirty="0" smtClean="0"/>
              <a:t>e</a:t>
            </a:r>
            <a:r>
              <a:rPr lang="hr-HR" sz="3000" dirty="0" smtClean="0"/>
              <a:t>kološkim praksama i </a:t>
            </a:r>
            <a:r>
              <a:rPr lang="en-US" sz="3000" b="0" dirty="0" smtClean="0"/>
              <a:t> </a:t>
            </a:r>
            <a:endParaRPr lang="en-US" sz="3000" b="0" dirty="0" smtClean="0"/>
          </a:p>
          <a:p>
            <a:pPr marL="573088" indent="-285750" algn="just">
              <a:buFont typeface="Arial" panose="020B0604020202020204" pitchFamily="34" charset="0"/>
              <a:buChar char="•"/>
              <a:tabLst>
                <a:tab pos="511175" algn="l"/>
              </a:tabLst>
            </a:pPr>
            <a:r>
              <a:rPr lang="hr-HR" sz="3000" b="0" dirty="0" smtClean="0"/>
              <a:t>Visokim standardima </a:t>
            </a:r>
            <a:r>
              <a:rPr lang="hr-HR" sz="3000" dirty="0" smtClean="0"/>
              <a:t>brige za životinje</a:t>
            </a:r>
            <a:r>
              <a:rPr lang="en-US" sz="3000" b="0" dirty="0" smtClean="0"/>
              <a:t>. </a:t>
            </a:r>
            <a:endParaRPr lang="en-US" sz="3000" b="0" dirty="0" smtClean="0"/>
          </a:p>
        </p:txBody>
      </p:sp>
      <p:pic>
        <p:nvPicPr>
          <p:cNvPr id="4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77272"/>
            <a:ext cx="1241298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421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771020"/>
            <a:ext cx="8712968" cy="4260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3000"/>
              </a:spcBef>
              <a:buBlip>
                <a:blip r:embed="rId2"/>
              </a:buBlip>
            </a:pPr>
            <a:r>
              <a:rPr lang="hr-HR" sz="3000" dirty="0" smtClean="0"/>
              <a:t>Ovi </a:t>
            </a:r>
            <a:r>
              <a:rPr lang="hr-HR" sz="3000" b="1" dirty="0" smtClean="0"/>
              <a:t>glavni principi </a:t>
            </a:r>
            <a:r>
              <a:rPr lang="hr-HR" sz="3000" dirty="0" smtClean="0"/>
              <a:t>organske poljoprivrede trebaju biti preneseni od strane poljoprivrednika u konkretne metode proizvodnje kao što su</a:t>
            </a:r>
            <a:r>
              <a:rPr lang="en-US" sz="3000" dirty="0" smtClean="0"/>
              <a:t>:  </a:t>
            </a:r>
            <a:endParaRPr lang="en-US" sz="3000" dirty="0" smtClean="0"/>
          </a:p>
          <a:p>
            <a:pPr marL="627063" indent="-285750" algn="just">
              <a:spcBef>
                <a:spcPts val="3000"/>
              </a:spcBef>
              <a:buFont typeface="Wingdings" panose="05000000000000000000" pitchFamily="2" charset="2"/>
              <a:buChar char="§"/>
            </a:pPr>
            <a:r>
              <a:rPr lang="en-US" sz="3000" dirty="0" smtClean="0"/>
              <a:t> </a:t>
            </a:r>
            <a:r>
              <a:rPr lang="hr-HR" sz="3000" dirty="0" smtClean="0"/>
              <a:t>Višegodišnje rotiranje (izmjena) usjeva (za efikasnu upotrebu dostupnih resursa.</a:t>
            </a:r>
            <a:endParaRPr lang="en-US" sz="3000" dirty="0"/>
          </a:p>
          <a:p>
            <a:pPr marL="627063" lvl="1" indent="-285750" algn="just">
              <a:spcBef>
                <a:spcPts val="720"/>
              </a:spcBef>
              <a:buFont typeface="Wingdings" panose="05000000000000000000" pitchFamily="2" charset="2"/>
              <a:buChar char="§"/>
            </a:pPr>
            <a:r>
              <a:rPr lang="hr-HR" sz="3000" dirty="0" smtClean="0"/>
              <a:t>Upotreba stočnog gnojiva i uzgajanje samo onoga što farma može prirodno prinijeti.</a:t>
            </a:r>
            <a:endParaRPr lang="en-US" sz="3000" dirty="0"/>
          </a:p>
          <a:p>
            <a:pPr algn="just"/>
            <a:endParaRPr lang="en-US" sz="3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9552" y="221114"/>
            <a:ext cx="6851104" cy="1119654"/>
          </a:xfrm>
        </p:spPr>
        <p:txBody>
          <a:bodyPr>
            <a:normAutofit/>
          </a:bodyPr>
          <a:lstStyle/>
          <a:p>
            <a:pPr algn="ctr"/>
            <a:r>
              <a:rPr lang="hr-HR" sz="3000" dirty="0" smtClean="0"/>
              <a:t>Primjeri metoda proizvodnje </a:t>
            </a:r>
            <a:endParaRPr lang="en-US" sz="3000" dirty="0"/>
          </a:p>
        </p:txBody>
      </p:sp>
      <p:pic>
        <p:nvPicPr>
          <p:cNvPr id="6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79174" y="5877272"/>
            <a:ext cx="1241298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898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5791200" cy="1152128"/>
          </a:xfrm>
        </p:spPr>
        <p:txBody>
          <a:bodyPr>
            <a:normAutofit/>
          </a:bodyPr>
          <a:lstStyle/>
          <a:p>
            <a:pPr algn="ctr"/>
            <a:r>
              <a:rPr lang="hr-HR" sz="3200" dirty="0" smtClean="0"/>
              <a:t>Primjeri metoda proizvodnje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35757"/>
            <a:ext cx="8496944" cy="4373563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hr-HR" sz="3000" b="0" dirty="0" smtClean="0"/>
              <a:t>Potaknuti prirodni otpor protiv nametnika i bolesti kod usjeva i stoke</a:t>
            </a:r>
            <a:r>
              <a:rPr lang="en-US" sz="3000" b="0" dirty="0" smtClean="0"/>
              <a:t>.</a:t>
            </a:r>
            <a:endParaRPr lang="en-US" sz="3000" b="0" dirty="0"/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hr-HR" sz="3000" b="0" dirty="0" smtClean="0"/>
              <a:t>Potaknuti pogodna staništa na korist životinja u kontroli namtenika na prirodan način</a:t>
            </a:r>
            <a:r>
              <a:rPr lang="en-US" sz="3000" b="0" dirty="0" smtClean="0"/>
              <a:t>.</a:t>
            </a:r>
            <a:endParaRPr lang="en-US" sz="3000" b="0" dirty="0" smtClean="0"/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hr-HR" sz="3000" b="0" dirty="0" smtClean="0"/>
              <a:t>Osigurati pristup kvalitetnoj hrani i slobodnoj ispaši s ciljem održavanja zdravlja životinja</a:t>
            </a:r>
            <a:r>
              <a:rPr lang="en-US" sz="3000" b="0" dirty="0" smtClean="0"/>
              <a:t>. </a:t>
            </a:r>
            <a:endParaRPr lang="en-US" sz="3000" b="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b="0" dirty="0"/>
          </a:p>
        </p:txBody>
      </p:sp>
      <p:pic>
        <p:nvPicPr>
          <p:cNvPr id="4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79174" y="5877272"/>
            <a:ext cx="1241298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1445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5477</TotalTime>
  <Words>147</Words>
  <Application>Microsoft Office PowerPoint</Application>
  <PresentationFormat>On-screen Show (4:3)</PresentationFormat>
  <Paragraphs>23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Základné</vt:lpstr>
      <vt:lpstr>Obuka za organsku poljoprivredu </vt:lpstr>
      <vt:lpstr>Obuka za organsku poljoprivredu </vt:lpstr>
      <vt:lpstr>Primjeri metoda proizvodnje </vt:lpstr>
      <vt:lpstr>Primjeri metoda proizvodnje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Laptop</cp:lastModifiedBy>
  <cp:revision>727</cp:revision>
  <cp:lastPrinted>2020-05-19T08:24:15Z</cp:lastPrinted>
  <dcterms:created xsi:type="dcterms:W3CDTF">2019-02-10T21:49:04Z</dcterms:created>
  <dcterms:modified xsi:type="dcterms:W3CDTF">2020-11-05T17:14:15Z</dcterms:modified>
</cp:coreProperties>
</file>