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289" r:id="rId4"/>
    <p:sldId id="272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960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9044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3638"/>
            <a:ext cx="8072494" cy="1297250"/>
          </a:xfrm>
        </p:spPr>
        <p:txBody>
          <a:bodyPr/>
          <a:lstStyle/>
          <a:p>
            <a:pPr algn="ctr"/>
            <a:r>
              <a:rPr lang="hr-HR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Obuka za organsku poljoprivredu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395536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79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4624"/>
            <a:ext cx="8424936" cy="1156259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Obuka za organsku poljoprivredu </a:t>
            </a:r>
            <a:endParaRPr lang="en-GB" sz="3000" b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>
            <a:noAutofit/>
          </a:bodyPr>
          <a:lstStyle/>
          <a:p>
            <a:pPr marL="342900" indent="-342900" algn="just">
              <a:buBlip>
                <a:blip r:embed="rId3"/>
              </a:buBlip>
            </a:pPr>
            <a:r>
              <a:rPr lang="en-US" sz="3000" dirty="0" smtClean="0"/>
              <a:t>Organ</a:t>
            </a:r>
            <a:r>
              <a:rPr lang="hr-HR" sz="3000" dirty="0" smtClean="0"/>
              <a:t>ska poljoprivreda </a:t>
            </a:r>
            <a:r>
              <a:rPr lang="hr-HR" sz="3000" b="0" dirty="0" smtClean="0"/>
              <a:t>je ukupan sustav upravljanja farmom i proizvodnjom hrane vodeći računa o</a:t>
            </a:r>
            <a:r>
              <a:rPr lang="en-US" sz="3000" b="0" dirty="0" smtClean="0"/>
              <a:t>: </a:t>
            </a:r>
            <a:endParaRPr lang="en-US" sz="3000" b="0" dirty="0" smtClean="0"/>
          </a:p>
          <a:p>
            <a:pPr lvl="1" algn="just">
              <a:spcBef>
                <a:spcPts val="1200"/>
              </a:spcBef>
            </a:pPr>
            <a:r>
              <a:rPr lang="hr-HR" sz="3000" b="1" dirty="0" smtClean="0"/>
              <a:t>Zdravlju tla, eko-susutava i ljudi</a:t>
            </a:r>
            <a:r>
              <a:rPr lang="en-US" sz="3000" b="1" dirty="0" smtClean="0"/>
              <a:t>.</a:t>
            </a:r>
            <a:endParaRPr lang="en-US" sz="3000" b="1" dirty="0" smtClean="0"/>
          </a:p>
          <a:p>
            <a:pPr marL="511175" indent="-223838" algn="just">
              <a:buFont typeface="Arial" panose="020B0604020202020204" pitchFamily="34" charset="0"/>
              <a:buChar char="•"/>
            </a:pPr>
            <a:r>
              <a:rPr lang="hr-HR" sz="3000" b="0" dirty="0" smtClean="0"/>
              <a:t>Visokom stupnju </a:t>
            </a:r>
            <a:r>
              <a:rPr lang="en-US" sz="3000" dirty="0" smtClean="0"/>
              <a:t>bio</a:t>
            </a:r>
            <a:r>
              <a:rPr lang="hr-HR" sz="3000" dirty="0" smtClean="0"/>
              <a:t>različitosti</a:t>
            </a:r>
            <a:r>
              <a:rPr lang="en-US" sz="3000" dirty="0" smtClean="0"/>
              <a:t>.</a:t>
            </a:r>
            <a:r>
              <a:rPr lang="en-US" sz="3000" b="0" dirty="0" smtClean="0"/>
              <a:t> </a:t>
            </a:r>
            <a:endParaRPr lang="en-US" sz="3000" b="0" dirty="0" smtClean="0"/>
          </a:p>
          <a:p>
            <a:pPr marL="511175" indent="-223838" algn="just">
              <a:buFont typeface="Arial" panose="020B0604020202020204" pitchFamily="34" charset="0"/>
              <a:buChar char="•"/>
            </a:pPr>
            <a:r>
              <a:rPr lang="hr-HR" sz="3000" b="0" dirty="0" smtClean="0"/>
              <a:t>Očuvanju </a:t>
            </a:r>
            <a:r>
              <a:rPr lang="hr-HR" sz="3000" dirty="0" smtClean="0"/>
              <a:t>prirodnih resursa</a:t>
            </a:r>
            <a:r>
              <a:rPr lang="en-US" sz="3000" dirty="0" smtClean="0"/>
              <a:t>.</a:t>
            </a:r>
            <a:r>
              <a:rPr lang="en-US" sz="3000" b="0" dirty="0" smtClean="0"/>
              <a:t> </a:t>
            </a:r>
            <a:endParaRPr lang="en-US" sz="3000" b="0" dirty="0" smtClean="0"/>
          </a:p>
          <a:p>
            <a:pPr marL="573088" indent="-285750" algn="just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hr-HR" sz="3000" b="0" dirty="0" smtClean="0"/>
              <a:t>Najboljim </a:t>
            </a:r>
            <a:r>
              <a:rPr lang="en-US" sz="3000" dirty="0" smtClean="0"/>
              <a:t>e</a:t>
            </a:r>
            <a:r>
              <a:rPr lang="hr-HR" sz="3000" dirty="0" smtClean="0"/>
              <a:t>kološkim praksama i </a:t>
            </a:r>
            <a:r>
              <a:rPr lang="en-US" sz="3000" b="0" dirty="0" smtClean="0"/>
              <a:t> </a:t>
            </a:r>
            <a:endParaRPr lang="en-US" sz="3000" b="0" dirty="0" smtClean="0"/>
          </a:p>
          <a:p>
            <a:pPr marL="573088" indent="-285750" algn="just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hr-HR" sz="3000" b="0" dirty="0" smtClean="0"/>
              <a:t>Visokim standardima </a:t>
            </a:r>
            <a:r>
              <a:rPr lang="hr-HR" sz="3000" dirty="0" smtClean="0"/>
              <a:t>brige za životinje</a:t>
            </a:r>
            <a:r>
              <a:rPr lang="en-US" sz="3000" b="0" dirty="0" smtClean="0"/>
              <a:t>. </a:t>
            </a:r>
            <a:endParaRPr lang="en-US" sz="3000" b="0" dirty="0" smtClean="0"/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21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1020"/>
            <a:ext cx="8712968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0"/>
              </a:spcBef>
              <a:buBlip>
                <a:blip r:embed="rId2"/>
              </a:buBlip>
            </a:pPr>
            <a:r>
              <a:rPr lang="hr-HR" sz="3000" dirty="0" smtClean="0"/>
              <a:t>Ovi </a:t>
            </a:r>
            <a:r>
              <a:rPr lang="hr-HR" sz="3000" b="1" dirty="0" smtClean="0"/>
              <a:t>glavni principi </a:t>
            </a:r>
            <a:r>
              <a:rPr lang="hr-HR" sz="3000" dirty="0" smtClean="0"/>
              <a:t>organske poljoprivrede trebaju biti preneseni od strane poljoprivrednika u konkretne metode proizvodnje kao što su</a:t>
            </a:r>
            <a:r>
              <a:rPr lang="en-US" sz="3000" dirty="0" smtClean="0"/>
              <a:t>:  </a:t>
            </a:r>
            <a:endParaRPr lang="en-US" sz="3000" dirty="0" smtClean="0"/>
          </a:p>
          <a:p>
            <a:pPr marL="627063" indent="-285750" algn="just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 </a:t>
            </a:r>
            <a:r>
              <a:rPr lang="hr-HR" sz="3000" dirty="0" smtClean="0"/>
              <a:t>Višegodišnje rotiranje (izmjena) usjeva (za efikasnu upotrebu dostupnih resursa.</a:t>
            </a:r>
            <a:endParaRPr lang="en-US" sz="3000" dirty="0"/>
          </a:p>
          <a:p>
            <a:pPr marL="627063" lvl="1" indent="-285750" algn="just">
              <a:spcBef>
                <a:spcPts val="720"/>
              </a:spcBef>
              <a:buFont typeface="Wingdings" panose="05000000000000000000" pitchFamily="2" charset="2"/>
              <a:buChar char="§"/>
            </a:pPr>
            <a:r>
              <a:rPr lang="hr-HR" sz="3000" dirty="0" smtClean="0"/>
              <a:t>Upotreba stočnog gnojiva i uzgajanje samo onoga što farma može prirodno prinijeti.</a:t>
            </a:r>
            <a:endParaRPr lang="en-US" sz="3000" dirty="0"/>
          </a:p>
          <a:p>
            <a:pPr algn="just"/>
            <a:endParaRPr lang="en-US" sz="3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221114"/>
            <a:ext cx="6851104" cy="1119654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Primjeri metoda proizvodnje </a:t>
            </a:r>
            <a:endParaRPr lang="en-US" sz="3000" dirty="0"/>
          </a:p>
        </p:txBody>
      </p:sp>
      <p:pic>
        <p:nvPicPr>
          <p:cNvPr id="6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9174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9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91200" cy="1152128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Primjeri metoda proizvodnje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757"/>
            <a:ext cx="8496944" cy="4373563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r-HR" sz="3000" b="0" dirty="0" smtClean="0"/>
              <a:t>Potaknuti prirodni otpor protiv nametnika i bolesti kod usjeva i stoke</a:t>
            </a:r>
            <a:r>
              <a:rPr lang="en-US" sz="3000" b="0" dirty="0" smtClean="0"/>
              <a:t>.</a:t>
            </a:r>
            <a:endParaRPr lang="en-US" sz="3000" b="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r-HR" sz="3000" b="0" dirty="0" smtClean="0"/>
              <a:t>Potaknuti pogodna staništa na korist životinja u kontroli namtenika na prirodan način</a:t>
            </a:r>
            <a:r>
              <a:rPr lang="en-US" sz="3000" b="0" dirty="0" smtClean="0"/>
              <a:t>.</a:t>
            </a:r>
            <a:endParaRPr lang="en-US" sz="3000" b="0" dirty="0" smtClean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hr-HR" sz="3000" b="0" dirty="0" smtClean="0"/>
              <a:t>Osigurati pristup kvalitetnoj hrani i slobodnoj ispaši s ciljem održavanja zdravlja životinja</a:t>
            </a:r>
            <a:r>
              <a:rPr lang="en-US" sz="3000" b="0" dirty="0" smtClean="0"/>
              <a:t>. </a:t>
            </a:r>
            <a:endParaRPr lang="en-US" sz="30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0" dirty="0"/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9174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44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5477</TotalTime>
  <Words>147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Obuka za organsku poljoprivredu </vt:lpstr>
      <vt:lpstr>Obuka za organsku poljoprivredu </vt:lpstr>
      <vt:lpstr>Primjeri metoda proizvodnje </vt:lpstr>
      <vt:lpstr>Primjeri metoda proizvodnje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Laptop</cp:lastModifiedBy>
  <cp:revision>727</cp:revision>
  <cp:lastPrinted>2020-05-19T08:24:15Z</cp:lastPrinted>
  <dcterms:created xsi:type="dcterms:W3CDTF">2019-02-10T21:49:04Z</dcterms:created>
  <dcterms:modified xsi:type="dcterms:W3CDTF">2020-11-05T17:14:15Z</dcterms:modified>
</cp:coreProperties>
</file>