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3" r:id="rId2"/>
    <p:sldId id="281" r:id="rId3"/>
    <p:sldId id="302" r:id="rId4"/>
    <p:sldId id="301" r:id="rId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960" y="18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9943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9943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051630"/>
            <a:ext cx="8072494" cy="1297250"/>
          </a:xfrm>
        </p:spPr>
        <p:txBody>
          <a:bodyPr/>
          <a:lstStyle/>
          <a:p>
            <a:pPr algn="ctr"/>
            <a:r>
              <a:rPr lang="hr-H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Postupak certificiranja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323528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58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hr-HR" sz="3000" dirty="0" smtClean="0"/>
              <a:t>Postanite certificirani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568952" cy="437356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hr-HR" sz="3000" b="0" dirty="0" smtClean="0"/>
              <a:t>Svi proizvođači, prerađivači i trgovci hranom koji žele prodavati svoje proizvode kao </a:t>
            </a:r>
            <a:r>
              <a:rPr lang="hr-HR" sz="3000" dirty="0" smtClean="0"/>
              <a:t>organske</a:t>
            </a:r>
            <a:r>
              <a:rPr lang="hr-HR" sz="3000" b="0" dirty="0" smtClean="0"/>
              <a:t>, trebaju biti registrirani pri kontrolnoj agenciji ili ustanovi</a:t>
            </a:r>
            <a:r>
              <a:rPr lang="en-US" sz="3000" b="0" dirty="0" smtClean="0"/>
              <a:t>. </a:t>
            </a:r>
            <a:endParaRPr lang="en-US" sz="3000" b="0" dirty="0"/>
          </a:p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hr-HR" sz="3000" b="0" dirty="0" smtClean="0"/>
              <a:t>Stoga, ukoliko želite postati organski/ekološki poljoprivrednik, trebate kontaktirati agenciju ili ustanovu/tijelo zaduženu za ekološki uzgoj u određenoj državi. </a:t>
            </a:r>
            <a:endParaRPr lang="en-US" sz="3000" b="0" dirty="0" smtClean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191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hr-HR" sz="3000" dirty="0" smtClean="0"/>
              <a:t>Postanite certificirani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19733"/>
            <a:ext cx="8784976" cy="4373563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hr-HR" sz="3000" b="0" dirty="0" smtClean="0"/>
              <a:t>Svaka EU članica imenuje </a:t>
            </a:r>
            <a:r>
              <a:rPr lang="en-US" sz="3000" b="0" dirty="0" smtClean="0"/>
              <a:t>“</a:t>
            </a:r>
            <a:r>
              <a:rPr lang="hr-HR" sz="3000" dirty="0" smtClean="0"/>
              <a:t>kontrolno tijelo ili vlasti</a:t>
            </a:r>
            <a:r>
              <a:rPr lang="en-US" sz="3000" b="0" dirty="0" smtClean="0"/>
              <a:t>” </a:t>
            </a:r>
            <a:r>
              <a:rPr lang="hr-HR" sz="3000" b="0" dirty="0" smtClean="0"/>
              <a:t>kako bi</a:t>
            </a:r>
            <a:r>
              <a:rPr lang="en-US" sz="3000" b="0" dirty="0" smtClean="0"/>
              <a:t>:</a:t>
            </a:r>
          </a:p>
          <a:p>
            <a:pPr marL="681038" indent="-333375" algn="just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hr-HR" sz="3000" b="0" dirty="0" smtClean="0"/>
              <a:t>Osigurale detaljnu informaciju za pojedini segment organskog uzgoja</a:t>
            </a:r>
            <a:endParaRPr lang="en-US" sz="3000" b="0" dirty="0" smtClean="0"/>
          </a:p>
          <a:p>
            <a:pPr marL="681038" indent="-333375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hr-HR" sz="3000" b="0" dirty="0" smtClean="0"/>
              <a:t>Provodile kontrolu na svakoj eko-farmi, i</a:t>
            </a:r>
            <a:endParaRPr lang="en-US" sz="3000" b="0" dirty="0" smtClean="0"/>
          </a:p>
          <a:p>
            <a:pPr marL="681038" indent="-333375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hr-HR" sz="3000" b="0" dirty="0" smtClean="0"/>
              <a:t>Provjeravale je li proizvodnja u skladu s ekološkim pravilima. </a:t>
            </a:r>
            <a:endParaRPr lang="en-US" sz="3000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750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496" y="1700808"/>
            <a:ext cx="8784976" cy="4464496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  <a:tabLst>
                <a:tab pos="968375" algn="l"/>
              </a:tabLst>
            </a:pPr>
            <a:r>
              <a:rPr lang="hr-HR" sz="3000" b="0" dirty="0" smtClean="0"/>
              <a:t>Svi sudionici se provjeravaju barem </a:t>
            </a:r>
            <a:r>
              <a:rPr lang="hr-HR" sz="3000" dirty="0" smtClean="0"/>
              <a:t>jednom godišnje </a:t>
            </a:r>
            <a:r>
              <a:rPr lang="hr-HR" sz="3000" b="0" dirty="0" smtClean="0"/>
              <a:t>od strane kontrolne agencije ili ustanove/tijela kako bi se utvrdilo poštivaju li se pravila.  </a:t>
            </a:r>
            <a:endParaRPr lang="en-US" sz="3000" b="0" dirty="0"/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r-HR" sz="3000" b="0" dirty="0" smtClean="0"/>
              <a:t>Ako se pravila poštivaju, proizvodi mogu nositi </a:t>
            </a:r>
            <a:r>
              <a:rPr lang="en-US" sz="3000" i="1" dirty="0" smtClean="0"/>
              <a:t>Organ</a:t>
            </a:r>
            <a:r>
              <a:rPr lang="hr-HR" sz="3000" i="1" dirty="0" smtClean="0"/>
              <a:t>ski</a:t>
            </a:r>
            <a:r>
              <a:rPr lang="en-US" sz="3000" i="1" dirty="0" smtClean="0"/>
              <a:t> </a:t>
            </a:r>
            <a:r>
              <a:rPr lang="en-US" sz="3000" i="1" dirty="0" smtClean="0"/>
              <a:t>Logo</a:t>
            </a:r>
            <a:r>
              <a:rPr lang="en-US" sz="3000" b="0" dirty="0" smtClean="0"/>
              <a:t>.</a:t>
            </a:r>
          </a:p>
          <a:p>
            <a:pPr marL="798513" indent="-457200" algn="just">
              <a:spcBef>
                <a:spcPts val="1200"/>
              </a:spcBef>
              <a:buBlip>
                <a:blip r:embed="rId2"/>
              </a:buBlip>
            </a:pPr>
            <a:r>
              <a:rPr lang="hr-HR" sz="3000" b="0" dirty="0" smtClean="0"/>
              <a:t>Glavni cilj </a:t>
            </a:r>
            <a:r>
              <a:rPr lang="en-US" sz="3000" i="1" dirty="0" smtClean="0"/>
              <a:t>Organ</a:t>
            </a:r>
            <a:r>
              <a:rPr lang="hr-HR" sz="3000" i="1" dirty="0" smtClean="0"/>
              <a:t>skog</a:t>
            </a:r>
            <a:r>
              <a:rPr lang="en-US" sz="3000" i="1" dirty="0" smtClean="0"/>
              <a:t> Log</a:t>
            </a:r>
            <a:r>
              <a:rPr lang="hr-HR" sz="3000" i="1" dirty="0" smtClean="0"/>
              <a:t>a </a:t>
            </a:r>
            <a:r>
              <a:rPr lang="en-US" sz="3000" i="1" dirty="0" smtClean="0"/>
              <a:t> </a:t>
            </a:r>
            <a:r>
              <a:rPr lang="hr-HR" sz="3000" b="0" dirty="0" smtClean="0"/>
              <a:t>je da potrošači lakše identificiraju organske proizvode. </a:t>
            </a:r>
            <a:endParaRPr lang="en-US" sz="3000" b="0" dirty="0" smtClean="0"/>
          </a:p>
          <a:p>
            <a:pPr algn="just">
              <a:spcBef>
                <a:spcPts val="1200"/>
              </a:spcBef>
            </a:pPr>
            <a:endParaRPr lang="en-US" sz="3000" b="0" dirty="0" smtClean="0"/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000" b="0" dirty="0" smtClean="0"/>
              <a:t>“</a:t>
            </a:r>
            <a:r>
              <a:rPr lang="hr-HR" sz="3000" b="0" i="1" dirty="0" smtClean="0"/>
              <a:t>Ukoliko želite postati organski/ekološki poljoprivrednik, morate biti certificirani pri tijelu koje provodi kontrolu</a:t>
            </a:r>
            <a:r>
              <a:rPr lang="en-US" sz="3000" b="0" i="1" dirty="0" smtClean="0"/>
              <a:t>”. </a:t>
            </a:r>
            <a:endParaRPr lang="en-US" sz="3000" b="0" i="1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-174848"/>
            <a:ext cx="7200800" cy="1371600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/>
              <a:t>Proces certificiranja </a:t>
            </a:r>
            <a:endParaRPr lang="en-US" sz="32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747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5438</TotalTime>
  <Words>162</Words>
  <Application>Microsoft Office PowerPoint</Application>
  <PresentationFormat>On-screen Show (4:3)</PresentationFormat>
  <Paragraphs>22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Základné</vt:lpstr>
      <vt:lpstr>Postupak certificiranja </vt:lpstr>
      <vt:lpstr>Postanite certificirani </vt:lpstr>
      <vt:lpstr>Postanite certificirani </vt:lpstr>
      <vt:lpstr>Proces certificiranja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Laptop</cp:lastModifiedBy>
  <cp:revision>721</cp:revision>
  <cp:lastPrinted>2020-02-19T13:16:06Z</cp:lastPrinted>
  <dcterms:created xsi:type="dcterms:W3CDTF">2019-02-10T21:49:04Z</dcterms:created>
  <dcterms:modified xsi:type="dcterms:W3CDTF">2020-11-05T17:36:47Z</dcterms:modified>
</cp:coreProperties>
</file>